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66" r:id="rId2"/>
    <p:sldId id="265" r:id="rId3"/>
    <p:sldId id="290" r:id="rId4"/>
    <p:sldId id="267" r:id="rId5"/>
    <p:sldId id="279" r:id="rId6"/>
    <p:sldId id="280" r:id="rId7"/>
    <p:sldId id="291" r:id="rId8"/>
    <p:sldId id="281" r:id="rId9"/>
    <p:sldId id="282" r:id="rId10"/>
    <p:sldId id="283" r:id="rId11"/>
    <p:sldId id="284" r:id="rId12"/>
    <p:sldId id="292" r:id="rId13"/>
    <p:sldId id="285" r:id="rId14"/>
    <p:sldId id="286" r:id="rId15"/>
    <p:sldId id="287" r:id="rId16"/>
    <p:sldId id="288" r:id="rId17"/>
    <p:sldId id="294" r:id="rId18"/>
    <p:sldId id="289" r:id="rId19"/>
    <p:sldId id="293" r:id="rId20"/>
    <p:sldId id="295" r:id="rId21"/>
    <p:sldId id="297" r:id="rId22"/>
    <p:sldId id="296" r:id="rId23"/>
    <p:sldId id="298" r:id="rId24"/>
    <p:sldId id="275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11" r:id="rId37"/>
    <p:sldId id="313" r:id="rId38"/>
    <p:sldId id="277" r:id="rId3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FFA469AE-D214-454B-A450-117A33F9802C}">
          <p14:sldIdLst>
            <p14:sldId id="266"/>
          </p14:sldIdLst>
        </p14:section>
        <p14:section name="Agenda" id="{7B1D23EC-66E7-4CC3-8A6A-574D55AF5667}">
          <p14:sldIdLst>
            <p14:sldId id="265"/>
          </p14:sldIdLst>
        </p14:section>
        <p14:section name="Grid" id="{589AD9A3-2B93-48A3-80D3-4318F2EB7AE6}">
          <p14:sldIdLst>
            <p14:sldId id="290"/>
            <p14:sldId id="267"/>
            <p14:sldId id="279"/>
            <p14:sldId id="280"/>
          </p14:sldIdLst>
        </p14:section>
        <p14:section name="Grid Editors" id="{00F3DBDE-07C6-41B4-BC95-048A14B93BEC}">
          <p14:sldIdLst>
            <p14:sldId id="291"/>
            <p14:sldId id="281"/>
            <p14:sldId id="282"/>
            <p14:sldId id="283"/>
            <p14:sldId id="284"/>
          </p14:sldIdLst>
        </p14:section>
        <p14:section name="Custom Grid Editors" id="{3D94D596-E468-48FA-B60A-246253691FF7}">
          <p14:sldIdLst>
            <p14:sldId id="292"/>
            <p14:sldId id="285"/>
            <p14:sldId id="286"/>
            <p14:sldId id="287"/>
            <p14:sldId id="288"/>
            <p14:sldId id="294"/>
            <p14:sldId id="289"/>
            <p14:sldId id="293"/>
            <p14:sldId id="295"/>
            <p14:sldId id="297"/>
            <p14:sldId id="296"/>
            <p14:sldId id="298"/>
            <p14:sldId id="275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3"/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62" autoAdjust="0"/>
    <p:restoredTop sz="81911" autoAdjust="0"/>
  </p:normalViewPr>
  <p:slideViewPr>
    <p:cSldViewPr snapToGrid="0" snapToObjects="1" showGuides="1">
      <p:cViewPr varScale="1">
        <p:scale>
          <a:sx n="62" d="100"/>
          <a:sy n="62" d="100"/>
        </p:scale>
        <p:origin x="612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0" d="100"/>
          <a:sy n="90" d="100"/>
        </p:scale>
        <p:origin x="38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A424F-942B-4145-8024-387EBFD0935D}" type="datetimeFigureOut">
              <a:rPr lang="de-DE" smtClean="0"/>
              <a:t>26.05.2017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78FF27-86D6-6B4A-92EC-4BBCE38AA30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76384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D981AE-E3EB-2245-9252-F73B2C5DE4B7}" type="datetimeFigureOut">
              <a:rPr lang="de-DE" smtClean="0"/>
              <a:t>26.05.2017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A491EE-5493-764B-8999-241451B6659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86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nymce.com/wiki.php/configuration:valid_elements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nymce.com/wiki.php/Configuration3x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 smtClean="0"/>
              <a:t>Why</a:t>
            </a:r>
            <a:r>
              <a:rPr lang="pl-PL" dirty="0" smtClean="0"/>
              <a:t> </a:t>
            </a:r>
            <a:r>
              <a:rPr lang="pl-PL" dirty="0" err="1" smtClean="0"/>
              <a:t>this</a:t>
            </a:r>
            <a:r>
              <a:rPr lang="pl-PL" dirty="0" smtClean="0"/>
              <a:t> </a:t>
            </a:r>
            <a:r>
              <a:rPr lang="pl-PL" dirty="0" err="1" smtClean="0"/>
              <a:t>way</a:t>
            </a:r>
            <a:r>
              <a:rPr lang="pl-PL" dirty="0" smtClean="0"/>
              <a:t>?</a:t>
            </a:r>
          </a:p>
          <a:p>
            <a:r>
              <a:rPr lang="pl-PL" dirty="0" smtClean="0"/>
              <a:t>It </a:t>
            </a:r>
            <a:r>
              <a:rPr lang="pl-PL" dirty="0" err="1" smtClean="0"/>
              <a:t>is</a:t>
            </a:r>
            <a:r>
              <a:rPr lang="pl-PL" dirty="0" smtClean="0"/>
              <a:t> </a:t>
            </a:r>
            <a:r>
              <a:rPr lang="pl-PL" dirty="0" err="1" smtClean="0"/>
              <a:t>easier</a:t>
            </a:r>
            <a:r>
              <a:rPr lang="pl-PL" dirty="0" smtClean="0"/>
              <a:t> to </a:t>
            </a:r>
            <a:r>
              <a:rPr lang="pl-PL" dirty="0" err="1" smtClean="0"/>
              <a:t>share</a:t>
            </a:r>
            <a:r>
              <a:rPr lang="pl-PL" dirty="0" smtClean="0"/>
              <a:t> </a:t>
            </a:r>
            <a:r>
              <a:rPr lang="pl-PL" dirty="0" err="1" smtClean="0"/>
              <a:t>plugins</a:t>
            </a:r>
            <a:r>
              <a:rPr lang="pl-PL" baseline="0" dirty="0" smtClean="0"/>
              <a:t> </a:t>
            </a:r>
            <a:r>
              <a:rPr lang="pl-PL" baseline="0" dirty="0" err="1" smtClean="0"/>
              <a:t>created</a:t>
            </a:r>
            <a:r>
              <a:rPr lang="pl-PL" baseline="0" dirty="0" smtClean="0"/>
              <a:t> </a:t>
            </a:r>
            <a:r>
              <a:rPr lang="pl-PL" baseline="0" dirty="0" err="1" smtClean="0"/>
              <a:t>this</a:t>
            </a:r>
            <a:r>
              <a:rPr lang="pl-PL" baseline="0" dirty="0" smtClean="0"/>
              <a:t> </a:t>
            </a:r>
            <a:r>
              <a:rPr lang="pl-PL" baseline="0" dirty="0" err="1" smtClean="0"/>
              <a:t>way</a:t>
            </a:r>
            <a:endParaRPr lang="pl-PL" baseline="0" dirty="0" smtClean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3652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baseline="0" dirty="0" smtClean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9159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configuration you set here will be used by each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TinyMce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instance as it is initialized in Umbraco.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3728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Inside of the </a:t>
            </a:r>
            <a:r>
              <a:rPr lang="en-US" dirty="0"/>
              <a:t>&lt;commands&gt;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node you will find multiple </a:t>
            </a:r>
            <a:r>
              <a:rPr lang="en-US" dirty="0"/>
              <a:t>&lt;command&gt;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nodes. Each one of these nodes defines a icon/button that can appear on the formatting bar inside of Umbraco and the command that is triggered when it is clicked.</a:t>
            </a:r>
            <a:endParaRPr lang="pl-P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umbracoAlias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defines a unique alias within Umbraco for the command. This alias should not contain any spaces.</a:t>
            </a:r>
          </a:p>
          <a:p>
            <a:pPr fontAlgn="base"/>
            <a:endParaRPr lang="pl-P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 defines the path to an image file to be used on the formatting toolbar. This image should be 16px x 16px in size.</a:t>
            </a:r>
          </a:p>
          <a:p>
            <a:pPr fontAlgn="base"/>
            <a:endParaRPr lang="pl-P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tinyMceCommand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defines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tinyMceCommand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properties.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further break this down, the value attribute is usually an empty value as most commands perform formatting tasks as opposed to returning values. The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userInterface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attribute takes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boolean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value indicating whether or not the command has an additional UI component to display e.g. a new dialog to assist with inserting images.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frontendCommand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defines the name of the command to execute. This value usually matches the value of the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tinyMceCommand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node.</a:t>
            </a:r>
          </a:p>
          <a:p>
            <a:pPr fontAlgn="base"/>
            <a:endParaRPr lang="pl-P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priority defines the sort order for the commands and should be sequentially incremented for each new command.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92736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Inside of the </a:t>
            </a:r>
            <a:r>
              <a:rPr lang="en-US" dirty="0"/>
              <a:t>&lt;plugins&gt;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node you can find one or more </a:t>
            </a:r>
            <a:r>
              <a:rPr lang="en-US" dirty="0"/>
              <a:t>&lt;plugin&gt;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nodes. Each one of these nodes defines a plugin which extends the functionality of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TinyMce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Below you will find the standard plugins configured in a clean install of Umbraco v6.x.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71711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validElements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node defines which elements will remain in the edited text when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TinyMce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Rich Text Editor (RTE) saves. You can use this to limit the returned HTML to a subset.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option contains a comma separated list of element conversion chunks. Each chunk contains information about how one element and its attributes should be treated.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an example of the standard valid elements that come with a clean install of Umbraco v6.x.</a:t>
            </a:r>
          </a:p>
          <a:p>
            <a:endParaRPr lang="pl-PL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 characters is taken from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the official TinyMce documentation"/>
              </a:rPr>
              <a:t>the official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the official TinyMce documentation"/>
              </a:rPr>
              <a:t>TinyMce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the official TinyMce documentation"/>
              </a:rPr>
              <a:t> documentation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 the topic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0713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option should contain a comma separated list of element names to exclude from the saved content. Elements in this list will be removed when your content is saved.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2210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dirty="0" err="1"/>
              <a:t>customConfig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node contains any custom configuration you would like applied to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TinyMce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when each instance is initialized. For examples of configuration options see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official TinyMce Configuration Options documentation"/>
              </a:rPr>
              <a:t>official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official TinyMce Configuration Options documentation"/>
              </a:rPr>
              <a:t>TinyMce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official TinyMce Configuration Options documentation"/>
              </a:rPr>
              <a:t> Configuration options documentation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2298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Gulp</a:t>
            </a:r>
            <a:r>
              <a:rPr lang="pl-PL" dirty="0"/>
              <a:t> </a:t>
            </a:r>
            <a:r>
              <a:rPr lang="pl-PL" dirty="0" err="1"/>
              <a:t>task</a:t>
            </a:r>
            <a:r>
              <a:rPr lang="pl-PL" dirty="0"/>
              <a:t> to </a:t>
            </a:r>
            <a:r>
              <a:rPr lang="pl-PL" dirty="0" err="1"/>
              <a:t>copy</a:t>
            </a:r>
            <a:r>
              <a:rPr lang="pl-PL" dirty="0"/>
              <a:t> </a:t>
            </a:r>
            <a:r>
              <a:rPr lang="pl-PL" dirty="0" err="1"/>
              <a:t>plugin</a:t>
            </a:r>
            <a:r>
              <a:rPr lang="pl-PL" dirty="0"/>
              <a:t> to </a:t>
            </a:r>
            <a:r>
              <a:rPr lang="pl-PL" dirty="0" err="1"/>
              <a:t>directory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9215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Create</a:t>
            </a:r>
            <a:r>
              <a:rPr lang="pl-PL" dirty="0"/>
              <a:t>()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Creates a class, subclass or static singleton. More details on this method can be found in the Wiki.</a:t>
            </a:r>
            <a:endParaRPr lang="pl-P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Editor –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contains the core logic for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TinyMCE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editor.</a:t>
            </a:r>
            <a:endParaRPr lang="pl-PL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 instance for the editor.</a:t>
            </a:r>
            <a:endParaRPr lang="pl-P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execCommand</a:t>
            </a:r>
            <a:r>
              <a:rPr lang="pl-P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Executes a command on the current instance. These commands can be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TinyMCE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internal commands prefixed with "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or they can be build in browser commands such as "Bold".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list of browser commands is available on MSDN or Mozilla.org. This function will dispatch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execCommand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 on each plugin, theme or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execcommand_callback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option if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none of these return true it will handle the command as a internal browser command.</a:t>
            </a:r>
            <a:endParaRPr lang="pl-PL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Selection</a:t>
            </a:r>
            <a:r>
              <a:rPr lang="pl-P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class handles text and control selection it's an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crossbrowser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utility class. Consult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TinyMCE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Wiki API for more details and examples on how to use this class.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4158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baseline="0" dirty="0" smtClean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6785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baseline="0" dirty="0" smtClean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033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baseline="0" dirty="0" smtClean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664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baseline="0" dirty="0" smtClean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5779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baseline="0" dirty="0" smtClean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9368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baseline="0" dirty="0" smtClean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9040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baseline="0" dirty="0" smtClean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34459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baseline="0" dirty="0" smtClean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3142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blue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 dirty="0">
                <a:solidFill>
                  <a:schemeClr val="accent2"/>
                </a:solidFill>
              </a:rPr>
              <a:t>_</a:t>
            </a: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9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10" name="Textfeld 9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 dirty="0">
                <a:solidFill>
                  <a:schemeClr val="bg1"/>
                </a:solidFill>
              </a:rPr>
              <a:t>Never</a:t>
            </a:r>
            <a:r>
              <a:rPr lang="de-DE" b="1" baseline="0" dirty="0">
                <a:solidFill>
                  <a:schemeClr val="bg1"/>
                </a:solidFill>
              </a:rPr>
              <a:t> </a:t>
            </a:r>
            <a:r>
              <a:rPr lang="de-DE" b="1" baseline="0" dirty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143702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urple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accent5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5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77474077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purple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3"/>
                </a:solidFill>
              </a:rPr>
              <a:t>_Never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3"/>
                </a:solidFill>
              </a:rPr>
              <a:t>settle.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205828967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blue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3"/>
                </a:solidFill>
              </a:rPr>
              <a:t>_Never</a:t>
            </a:r>
          </a:p>
        </p:txBody>
      </p:sp>
      <p:sp>
        <p:nvSpPr>
          <p:cNvPr id="13" name="Textfeld 12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3"/>
                </a:solidFill>
              </a:rPr>
              <a:t>settle.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196711200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green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3"/>
                </a:solidFill>
              </a:rPr>
              <a:t>_Never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3"/>
                </a:solidFill>
              </a:rPr>
              <a:t>settle.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148975262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yellow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1"/>
                </a:solidFill>
              </a:rPr>
              <a:t>_Never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1"/>
                </a:solidFill>
              </a:rPr>
              <a:t>settle.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93641316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pin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2"/>
                </a:solidFill>
              </a:rPr>
              <a:t>_Never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2"/>
                </a:solidFill>
              </a:rPr>
              <a:t>settle.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194745658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purple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5"/>
                </a:solidFill>
              </a:rPr>
              <a:t>_Never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5"/>
                </a:solidFill>
              </a:rPr>
              <a:t>settle.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81722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 title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769251" y="1115323"/>
            <a:ext cx="9055631" cy="1067026"/>
          </a:xfrm>
        </p:spPr>
        <p:txBody>
          <a:bodyPr anchor="b">
            <a:normAutofit/>
          </a:bodyPr>
          <a:lstStyle>
            <a:lvl1pPr>
              <a:defRPr sz="44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 err="1"/>
              <a:t>Proposal</a:t>
            </a:r>
            <a:r>
              <a:rPr lang="de-DE" dirty="0"/>
              <a:t> XYZ</a:t>
            </a:r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1311390" y="1115323"/>
            <a:ext cx="1730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>
                <a:solidFill>
                  <a:schemeClr val="bg1"/>
                </a:solidFill>
              </a:rPr>
              <a:t>_</a:t>
            </a: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1782698" y="3505736"/>
            <a:ext cx="5935914" cy="686453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8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Proposal</a:t>
            </a:r>
            <a:r>
              <a:rPr lang="de-DE" dirty="0"/>
              <a:t> Title</a:t>
            </a:r>
          </a:p>
        </p:txBody>
      </p:sp>
      <p:sp>
        <p:nvSpPr>
          <p:cNvPr id="9" name="Bildplatzhalter 3"/>
          <p:cNvSpPr>
            <a:spLocks noGrp="1"/>
          </p:cNvSpPr>
          <p:nvPr>
            <p:ph type="pic" sz="quarter" idx="11" hasCustomPrompt="1"/>
          </p:nvPr>
        </p:nvSpPr>
        <p:spPr>
          <a:xfrm>
            <a:off x="1769251" y="4410944"/>
            <a:ext cx="5949361" cy="169402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0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Offerer</a:t>
            </a:r>
            <a:r>
              <a:rPr lang="de-DE" dirty="0"/>
              <a:t>: Name</a:t>
            </a:r>
            <a:br>
              <a:rPr lang="de-DE" dirty="0"/>
            </a:br>
            <a:r>
              <a:rPr lang="de-DE" dirty="0" err="1"/>
              <a:t>Prepared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: Customer Name</a:t>
            </a:r>
            <a:br>
              <a:rPr lang="de-DE" dirty="0"/>
            </a:br>
            <a:r>
              <a:rPr lang="de-DE" dirty="0"/>
              <a:t>Date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: DD.MM.YYYY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7718612" y="3509403"/>
            <a:ext cx="3106270" cy="25955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de-DE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Customer</a:t>
            </a:r>
            <a:br>
              <a:rPr lang="de-DE" dirty="0"/>
            </a:br>
            <a:r>
              <a:rPr lang="de-DE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077213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 title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1769251" y="1115323"/>
            <a:ext cx="9055631" cy="1067026"/>
          </a:xfrm>
        </p:spPr>
        <p:txBody>
          <a:bodyPr anchor="b">
            <a:normAutofit/>
          </a:bodyPr>
          <a:lstStyle>
            <a:lvl1pPr>
              <a:defRPr sz="44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 err="1"/>
              <a:t>Proposal</a:t>
            </a:r>
            <a:r>
              <a:rPr lang="de-DE" dirty="0"/>
              <a:t> XYZ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1311390" y="1115323"/>
            <a:ext cx="1730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>
                <a:solidFill>
                  <a:schemeClr val="bg1"/>
                </a:solidFill>
              </a:rPr>
              <a:t>_</a:t>
            </a:r>
          </a:p>
        </p:txBody>
      </p:sp>
      <p:sp>
        <p:nvSpPr>
          <p:cNvPr id="12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1782698" y="3505736"/>
            <a:ext cx="5935914" cy="686453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8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Proposal</a:t>
            </a:r>
            <a:r>
              <a:rPr lang="de-DE" dirty="0"/>
              <a:t> Title</a:t>
            </a:r>
          </a:p>
        </p:txBody>
      </p:sp>
      <p:sp>
        <p:nvSpPr>
          <p:cNvPr id="13" name="Bildplatzhalter 3"/>
          <p:cNvSpPr>
            <a:spLocks noGrp="1"/>
          </p:cNvSpPr>
          <p:nvPr>
            <p:ph type="pic" sz="quarter" idx="11" hasCustomPrompt="1"/>
          </p:nvPr>
        </p:nvSpPr>
        <p:spPr>
          <a:xfrm>
            <a:off x="1769251" y="4410944"/>
            <a:ext cx="5949361" cy="169402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0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Offerer</a:t>
            </a:r>
            <a:r>
              <a:rPr lang="de-DE" dirty="0"/>
              <a:t>: Name</a:t>
            </a:r>
            <a:br>
              <a:rPr lang="de-DE" dirty="0"/>
            </a:br>
            <a:r>
              <a:rPr lang="de-DE" dirty="0" err="1"/>
              <a:t>Prepared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: Customer Name</a:t>
            </a:r>
            <a:br>
              <a:rPr lang="de-DE" dirty="0"/>
            </a:br>
            <a:r>
              <a:rPr lang="de-DE" dirty="0"/>
              <a:t>Date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: DD.MM.YYYY</a:t>
            </a:r>
          </a:p>
        </p:txBody>
      </p:sp>
      <p:sp>
        <p:nvSpPr>
          <p:cNvPr id="14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7718612" y="3509403"/>
            <a:ext cx="3106270" cy="25955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de-DE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Customer</a:t>
            </a:r>
            <a:br>
              <a:rPr lang="de-DE" dirty="0"/>
            </a:br>
            <a:r>
              <a:rPr lang="de-DE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8633253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 title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1769251" y="1115323"/>
            <a:ext cx="9055631" cy="1067026"/>
          </a:xfrm>
        </p:spPr>
        <p:txBody>
          <a:bodyPr anchor="b">
            <a:normAutofit/>
          </a:bodyPr>
          <a:lstStyle>
            <a:lvl1pPr>
              <a:defRPr sz="44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 err="1"/>
              <a:t>Proposal</a:t>
            </a:r>
            <a:r>
              <a:rPr lang="de-DE" dirty="0"/>
              <a:t> XYZ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1311390" y="1115323"/>
            <a:ext cx="1730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>
                <a:solidFill>
                  <a:schemeClr val="accent1"/>
                </a:solidFill>
              </a:rPr>
              <a:t>_</a:t>
            </a:r>
          </a:p>
        </p:txBody>
      </p:sp>
      <p:sp>
        <p:nvSpPr>
          <p:cNvPr id="12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1782698" y="3505736"/>
            <a:ext cx="5935914" cy="686453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800" b="1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Proposal</a:t>
            </a:r>
            <a:r>
              <a:rPr lang="de-DE" dirty="0"/>
              <a:t> Title</a:t>
            </a:r>
          </a:p>
        </p:txBody>
      </p:sp>
      <p:sp>
        <p:nvSpPr>
          <p:cNvPr id="13" name="Bildplatzhalter 3"/>
          <p:cNvSpPr>
            <a:spLocks noGrp="1"/>
          </p:cNvSpPr>
          <p:nvPr>
            <p:ph type="pic" sz="quarter" idx="11" hasCustomPrompt="1"/>
          </p:nvPr>
        </p:nvSpPr>
        <p:spPr>
          <a:xfrm>
            <a:off x="1769251" y="4410944"/>
            <a:ext cx="5949361" cy="169402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000" b="1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Offerer</a:t>
            </a:r>
            <a:r>
              <a:rPr lang="de-DE" dirty="0"/>
              <a:t>: Name</a:t>
            </a:r>
            <a:br>
              <a:rPr lang="de-DE" dirty="0"/>
            </a:br>
            <a:r>
              <a:rPr lang="de-DE" dirty="0" err="1"/>
              <a:t>Prepared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: Customer Name</a:t>
            </a:r>
            <a:br>
              <a:rPr lang="de-DE" dirty="0"/>
            </a:br>
            <a:r>
              <a:rPr lang="de-DE" dirty="0"/>
              <a:t>Date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: DD.MM.YYYY</a:t>
            </a:r>
          </a:p>
        </p:txBody>
      </p:sp>
      <p:sp>
        <p:nvSpPr>
          <p:cNvPr id="14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7718612" y="3509403"/>
            <a:ext cx="3106270" cy="25955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de-DE" b="1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Customer</a:t>
            </a:r>
            <a:br>
              <a:rPr lang="de-DE" dirty="0"/>
            </a:br>
            <a:r>
              <a:rPr lang="de-DE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467108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 title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1769251" y="1115323"/>
            <a:ext cx="9055631" cy="1067026"/>
          </a:xfrm>
        </p:spPr>
        <p:txBody>
          <a:bodyPr anchor="b">
            <a:normAutofit/>
          </a:bodyPr>
          <a:lstStyle>
            <a:lvl1pPr>
              <a:defRPr sz="44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 err="1"/>
              <a:t>Proposal</a:t>
            </a:r>
            <a:r>
              <a:rPr lang="de-DE" dirty="0"/>
              <a:t> XYZ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1311390" y="1115323"/>
            <a:ext cx="1730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>
                <a:solidFill>
                  <a:schemeClr val="bg1"/>
                </a:solidFill>
              </a:rPr>
              <a:t>_</a:t>
            </a:r>
          </a:p>
        </p:txBody>
      </p:sp>
      <p:sp>
        <p:nvSpPr>
          <p:cNvPr id="12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1782698" y="3505736"/>
            <a:ext cx="5935914" cy="686453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8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Proposal</a:t>
            </a:r>
            <a:r>
              <a:rPr lang="de-DE" dirty="0"/>
              <a:t> Title</a:t>
            </a:r>
          </a:p>
        </p:txBody>
      </p:sp>
      <p:sp>
        <p:nvSpPr>
          <p:cNvPr id="13" name="Bildplatzhalter 3"/>
          <p:cNvSpPr>
            <a:spLocks noGrp="1"/>
          </p:cNvSpPr>
          <p:nvPr>
            <p:ph type="pic" sz="quarter" idx="11" hasCustomPrompt="1"/>
          </p:nvPr>
        </p:nvSpPr>
        <p:spPr>
          <a:xfrm>
            <a:off x="1769251" y="4410944"/>
            <a:ext cx="5949361" cy="169402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0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Offerer</a:t>
            </a:r>
            <a:r>
              <a:rPr lang="de-DE" dirty="0"/>
              <a:t>: Name</a:t>
            </a:r>
            <a:br>
              <a:rPr lang="de-DE" dirty="0"/>
            </a:br>
            <a:r>
              <a:rPr lang="de-DE" dirty="0" err="1"/>
              <a:t>Prepared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: Customer Name</a:t>
            </a:r>
            <a:br>
              <a:rPr lang="de-DE" dirty="0"/>
            </a:br>
            <a:r>
              <a:rPr lang="de-DE" dirty="0"/>
              <a:t>Date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: DD.MM.YYYY</a:t>
            </a:r>
          </a:p>
        </p:txBody>
      </p:sp>
      <p:sp>
        <p:nvSpPr>
          <p:cNvPr id="14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7718612" y="3509403"/>
            <a:ext cx="3106270" cy="25955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de-DE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Customer</a:t>
            </a:r>
            <a:br>
              <a:rPr lang="de-DE" dirty="0"/>
            </a:br>
            <a:r>
              <a:rPr lang="de-DE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1782294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 title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1769251" y="1115323"/>
            <a:ext cx="9055631" cy="1067026"/>
          </a:xfrm>
        </p:spPr>
        <p:txBody>
          <a:bodyPr anchor="b">
            <a:normAutofit/>
          </a:bodyPr>
          <a:lstStyle>
            <a:lvl1pPr>
              <a:defRPr sz="44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 err="1"/>
              <a:t>Proposal</a:t>
            </a:r>
            <a:r>
              <a:rPr lang="de-DE" dirty="0"/>
              <a:t> XYZ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1311390" y="1115323"/>
            <a:ext cx="1730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>
                <a:solidFill>
                  <a:schemeClr val="bg1"/>
                </a:solidFill>
              </a:rPr>
              <a:t>_</a:t>
            </a:r>
          </a:p>
        </p:txBody>
      </p:sp>
      <p:sp>
        <p:nvSpPr>
          <p:cNvPr id="12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1782698" y="3505736"/>
            <a:ext cx="5935914" cy="686453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8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Proposal</a:t>
            </a:r>
            <a:r>
              <a:rPr lang="de-DE" dirty="0"/>
              <a:t> Title</a:t>
            </a:r>
          </a:p>
        </p:txBody>
      </p:sp>
      <p:sp>
        <p:nvSpPr>
          <p:cNvPr id="13" name="Bildplatzhalter 3"/>
          <p:cNvSpPr>
            <a:spLocks noGrp="1"/>
          </p:cNvSpPr>
          <p:nvPr>
            <p:ph type="pic" sz="quarter" idx="11" hasCustomPrompt="1"/>
          </p:nvPr>
        </p:nvSpPr>
        <p:spPr>
          <a:xfrm>
            <a:off x="1769251" y="4410944"/>
            <a:ext cx="5949361" cy="169402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0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Offerer</a:t>
            </a:r>
            <a:r>
              <a:rPr lang="de-DE" dirty="0"/>
              <a:t>: Name</a:t>
            </a:r>
            <a:br>
              <a:rPr lang="de-DE" dirty="0"/>
            </a:br>
            <a:r>
              <a:rPr lang="de-DE" dirty="0" err="1"/>
              <a:t>Prepared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: Customer Name</a:t>
            </a:r>
            <a:br>
              <a:rPr lang="de-DE" dirty="0"/>
            </a:br>
            <a:r>
              <a:rPr lang="de-DE" dirty="0"/>
              <a:t>Date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: DD.MM.YYYY</a:t>
            </a:r>
          </a:p>
        </p:txBody>
      </p:sp>
      <p:sp>
        <p:nvSpPr>
          <p:cNvPr id="14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7718612" y="3509403"/>
            <a:ext cx="3106270" cy="25955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de-DE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Customer</a:t>
            </a:r>
            <a:br>
              <a:rPr lang="de-DE" dirty="0"/>
            </a:br>
            <a:r>
              <a:rPr lang="de-DE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97467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blue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2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1304171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green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5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5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3248598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yellow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5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5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2930269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pink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3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3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635387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een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accent5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5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59793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purple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3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3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950194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blue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3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3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green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3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3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11471214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yellow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224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5081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tx2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245252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pin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2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8217043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purple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5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5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6159056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206172" y="408668"/>
            <a:ext cx="9118600" cy="88310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de-DE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841829" y="1825625"/>
            <a:ext cx="10482943" cy="4351338"/>
          </a:xfrm>
        </p:spPr>
        <p:txBody>
          <a:bodyPr/>
          <a:lstStyle>
            <a:lvl1pPr marL="1341438" indent="-1327150">
              <a:buFont typeface="+mj-lt"/>
              <a:buAutoNum type="arabicPeriod"/>
              <a:tabLst/>
              <a:defRPr b="1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Topic 1</a:t>
            </a:r>
          </a:p>
          <a:p>
            <a:pPr lvl="0"/>
            <a:r>
              <a:rPr lang="de-DE" dirty="0"/>
              <a:t>Topic 2</a:t>
            </a:r>
          </a:p>
          <a:p>
            <a:pPr lvl="0"/>
            <a:r>
              <a:rPr lang="de-DE" dirty="0"/>
              <a:t>Topic 3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50548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206172" y="408668"/>
            <a:ext cx="9118600" cy="88310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Agenda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Inhaltsplatzhalter 2"/>
          <p:cNvSpPr>
            <a:spLocks noGrp="1"/>
          </p:cNvSpPr>
          <p:nvPr>
            <p:ph idx="1" hasCustomPrompt="1"/>
          </p:nvPr>
        </p:nvSpPr>
        <p:spPr>
          <a:xfrm>
            <a:off x="841829" y="1825625"/>
            <a:ext cx="10482943" cy="4351338"/>
          </a:xfrm>
        </p:spPr>
        <p:txBody>
          <a:bodyPr/>
          <a:lstStyle>
            <a:lvl1pPr marL="1341438" indent="-1327150">
              <a:buFont typeface="+mj-lt"/>
              <a:buAutoNum type="arabicPeriod"/>
              <a:tabLst/>
              <a:defRPr b="1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Topic 1</a:t>
            </a:r>
          </a:p>
          <a:p>
            <a:pPr lvl="0"/>
            <a:r>
              <a:rPr lang="de-DE" dirty="0"/>
              <a:t>Topic 2</a:t>
            </a:r>
          </a:p>
          <a:p>
            <a:pPr lvl="0"/>
            <a:r>
              <a:rPr lang="de-DE" dirty="0"/>
              <a:t>Topic 3</a:t>
            </a:r>
          </a:p>
        </p:txBody>
      </p:sp>
    </p:spTree>
    <p:extLst>
      <p:ext uri="{BB962C8B-B14F-4D97-AF65-F5344CB8AC3E}">
        <p14:creationId xmlns:p14="http://schemas.microsoft.com/office/powerpoint/2010/main" val="21178539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206172" y="408668"/>
            <a:ext cx="9118600" cy="88310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Agenda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Inhaltsplatzhalter 2"/>
          <p:cNvSpPr>
            <a:spLocks noGrp="1"/>
          </p:cNvSpPr>
          <p:nvPr>
            <p:ph idx="1" hasCustomPrompt="1"/>
          </p:nvPr>
        </p:nvSpPr>
        <p:spPr>
          <a:xfrm>
            <a:off x="841829" y="1825625"/>
            <a:ext cx="10482943" cy="4351338"/>
          </a:xfrm>
        </p:spPr>
        <p:txBody>
          <a:bodyPr/>
          <a:lstStyle>
            <a:lvl1pPr marL="1341438" indent="-1327150">
              <a:buFont typeface="+mj-lt"/>
              <a:buAutoNum type="arabicPeriod"/>
              <a:tabLst/>
              <a:defRPr b="1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Topic 1</a:t>
            </a:r>
          </a:p>
          <a:p>
            <a:pPr lvl="0"/>
            <a:r>
              <a:rPr lang="de-DE" dirty="0"/>
              <a:t>Topic 2</a:t>
            </a:r>
          </a:p>
          <a:p>
            <a:pPr lvl="0"/>
            <a:r>
              <a:rPr lang="de-DE" dirty="0"/>
              <a:t>Topic 3</a:t>
            </a:r>
          </a:p>
        </p:txBody>
      </p:sp>
    </p:spTree>
    <p:extLst>
      <p:ext uri="{BB962C8B-B14F-4D97-AF65-F5344CB8AC3E}">
        <p14:creationId xmlns:p14="http://schemas.microsoft.com/office/powerpoint/2010/main" val="19755420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206172" y="408668"/>
            <a:ext cx="9118600" cy="88310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3"/>
                </a:solidFill>
              </a:defRPr>
            </a:lvl1pPr>
          </a:lstStyle>
          <a:p>
            <a:r>
              <a:rPr lang="de-DE" dirty="0"/>
              <a:t>Agenda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Inhaltsplatzhalter 2"/>
          <p:cNvSpPr>
            <a:spLocks noGrp="1"/>
          </p:cNvSpPr>
          <p:nvPr>
            <p:ph idx="1" hasCustomPrompt="1"/>
          </p:nvPr>
        </p:nvSpPr>
        <p:spPr>
          <a:xfrm>
            <a:off x="841829" y="1825625"/>
            <a:ext cx="10482943" cy="4351338"/>
          </a:xfrm>
        </p:spPr>
        <p:txBody>
          <a:bodyPr/>
          <a:lstStyle>
            <a:lvl1pPr marL="1341438" indent="-1327150">
              <a:buFont typeface="+mj-lt"/>
              <a:buAutoNum type="arabicPeriod"/>
              <a:tabLst/>
              <a:defRPr b="1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Topic 1</a:t>
            </a:r>
          </a:p>
          <a:p>
            <a:pPr lvl="0"/>
            <a:r>
              <a:rPr lang="de-DE" dirty="0"/>
              <a:t>Topic 2</a:t>
            </a:r>
          </a:p>
          <a:p>
            <a:pPr lvl="0"/>
            <a:r>
              <a:rPr lang="de-DE" dirty="0"/>
              <a:t>Topic 3</a:t>
            </a:r>
          </a:p>
        </p:txBody>
      </p:sp>
    </p:spTree>
    <p:extLst>
      <p:ext uri="{BB962C8B-B14F-4D97-AF65-F5344CB8AC3E}">
        <p14:creationId xmlns:p14="http://schemas.microsoft.com/office/powerpoint/2010/main" val="1033113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yellow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accent5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5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8730851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206172" y="408668"/>
            <a:ext cx="9118600" cy="88310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de-DE" dirty="0"/>
              <a:t>Agenda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Inhaltsplatzhalter 2"/>
          <p:cNvSpPr>
            <a:spLocks noGrp="1"/>
          </p:cNvSpPr>
          <p:nvPr>
            <p:ph idx="1" hasCustomPrompt="1"/>
          </p:nvPr>
        </p:nvSpPr>
        <p:spPr>
          <a:xfrm>
            <a:off x="841829" y="1825625"/>
            <a:ext cx="10482943" cy="4351338"/>
          </a:xfrm>
        </p:spPr>
        <p:txBody>
          <a:bodyPr/>
          <a:lstStyle>
            <a:lvl1pPr marL="1341438" indent="-1327150">
              <a:buFont typeface="+mj-lt"/>
              <a:buAutoNum type="arabicPeriod"/>
              <a:tabLst/>
              <a:defRPr b="1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Topic 1</a:t>
            </a:r>
          </a:p>
          <a:p>
            <a:pPr lvl="0"/>
            <a:r>
              <a:rPr lang="de-DE" dirty="0"/>
              <a:t>Topic 2</a:t>
            </a:r>
          </a:p>
          <a:p>
            <a:pPr lvl="0"/>
            <a:r>
              <a:rPr lang="de-DE" dirty="0"/>
              <a:t>Topic 3</a:t>
            </a:r>
          </a:p>
        </p:txBody>
      </p:sp>
    </p:spTree>
    <p:extLst>
      <p:ext uri="{BB962C8B-B14F-4D97-AF65-F5344CB8AC3E}">
        <p14:creationId xmlns:p14="http://schemas.microsoft.com/office/powerpoint/2010/main" val="1035501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column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86386"/>
          </a:xfrm>
        </p:spPr>
        <p:txBody>
          <a:bodyPr vert="horz" lIns="91440" tIns="45720" rIns="91440" bIns="45720" rtlCol="0">
            <a:normAutofit/>
          </a:bodyPr>
          <a:lstStyle>
            <a:lvl1pPr marL="222250" indent="-222250">
              <a:buFont typeface="LucidaGrande" charset="0"/>
              <a:buChar char="_"/>
              <a:tabLst/>
              <a:defRPr lang="de-DE" b="1" dirty="0" smtClean="0">
                <a:solidFill>
                  <a:schemeClr val="tx1"/>
                </a:solidFill>
              </a:defRPr>
            </a:lvl1pPr>
            <a:lvl2pPr marL="635000" indent="-177800">
              <a:buFont typeface="LucidaGrande" charset="0"/>
              <a:buChar char="_"/>
              <a:tabLst/>
              <a:defRPr lang="de-DE" b="1" dirty="0" smtClean="0">
                <a:solidFill>
                  <a:schemeClr val="tx1"/>
                </a:solidFill>
              </a:defRPr>
            </a:lvl2pPr>
            <a:lvl3pPr marL="1081088" indent="-166688">
              <a:buFont typeface="LucidaGrande" charset="0"/>
              <a:buChar char="_"/>
              <a:tabLst/>
              <a:defRPr lang="de-DE" b="1" dirty="0" smtClean="0">
                <a:solidFill>
                  <a:schemeClr val="tx1"/>
                </a:solidFill>
              </a:defRPr>
            </a:lvl3pPr>
            <a:lvl4pPr marL="1527175" indent="-155575">
              <a:buFont typeface="LucidaGrande" charset="0"/>
              <a:buChar char="_"/>
              <a:tabLst/>
              <a:defRPr lang="de-DE" b="1" dirty="0" smtClean="0">
                <a:solidFill>
                  <a:schemeClr val="tx1"/>
                </a:solidFill>
              </a:defRPr>
            </a:lvl4pPr>
            <a:lvl5pPr marL="1955800" indent="-127000">
              <a:buFont typeface="LucidaGrande" charset="0"/>
              <a:buChar char="_"/>
              <a:tabLst/>
              <a:defRPr lang="de-DE" b="1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05638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86386"/>
          </a:xfr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Font typeface="LucidaGrande" charset="0"/>
              <a:buChar char="_"/>
              <a:defRPr lang="de-DE" b="1" dirty="0" smtClean="0">
                <a:solidFill>
                  <a:schemeClr val="tx1"/>
                </a:solidFill>
              </a:defRPr>
            </a:lvl1pPr>
            <a:lvl2pPr marL="685800" indent="-228600">
              <a:buFont typeface="LucidaGrande" charset="0"/>
              <a:buChar char="_"/>
              <a:defRPr lang="de-DE" b="1" dirty="0" smtClean="0">
                <a:solidFill>
                  <a:schemeClr val="tx1"/>
                </a:solidFill>
              </a:defRPr>
            </a:lvl2pPr>
            <a:lvl3pPr marL="1143000" indent="-228600">
              <a:buFont typeface="LucidaGrande" charset="0"/>
              <a:buChar char="_"/>
              <a:defRPr lang="de-DE" b="1" dirty="0" smtClean="0">
                <a:solidFill>
                  <a:schemeClr val="tx1"/>
                </a:solidFill>
              </a:defRPr>
            </a:lvl3pPr>
            <a:lvl4pPr marL="1600200" indent="-228600">
              <a:buFont typeface="LucidaGrande" charset="0"/>
              <a:buChar char="_"/>
              <a:defRPr lang="de-DE" b="1" dirty="0" smtClean="0">
                <a:solidFill>
                  <a:schemeClr val="tx1"/>
                </a:solidFill>
              </a:defRPr>
            </a:lvl4pPr>
            <a:lvl5pPr marL="2057400" indent="-228600">
              <a:buFont typeface="LucidaGrande" charset="0"/>
              <a:buChar char="_"/>
              <a:defRPr lang="de-DE" b="1" dirty="0">
                <a:solidFill>
                  <a:schemeClr val="tx1"/>
                </a:solidFill>
              </a:defRPr>
            </a:lvl5pPr>
          </a:lstStyle>
          <a:p>
            <a:pPr marL="222250" lvl="0" indent="-222250">
              <a:buFont typeface="LucidaGrande" charset="0"/>
              <a:buChar char="_"/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buFont typeface="LucidaGrande" charset="0"/>
              <a:buChar char="_"/>
              <a:tabLst/>
            </a:pPr>
            <a:r>
              <a:rPr lang="pl-PL"/>
              <a:t>Drugi poziom</a:t>
            </a:r>
          </a:p>
          <a:p>
            <a:pPr marL="222250" lvl="2" indent="-222250">
              <a:buFont typeface="LucidaGrande" charset="0"/>
              <a:buChar char="_"/>
              <a:tabLst/>
            </a:pPr>
            <a:r>
              <a:rPr lang="pl-PL"/>
              <a:t>Trzeci poziom</a:t>
            </a:r>
          </a:p>
          <a:p>
            <a:pPr marL="222250" lvl="3" indent="-222250">
              <a:buFont typeface="LucidaGrande" charset="0"/>
              <a:buChar char="_"/>
              <a:tabLst/>
            </a:pPr>
            <a:r>
              <a:rPr lang="pl-PL"/>
              <a:t>Czwarty poziom</a:t>
            </a:r>
          </a:p>
          <a:p>
            <a:pPr marL="222250" lvl="4" indent="-222250">
              <a:buFont typeface="LucidaGrande" charset="0"/>
              <a:buChar char="_"/>
              <a:tabLst/>
            </a:pPr>
            <a:r>
              <a:rPr lang="pl-PL"/>
              <a:t>Piąty poziom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99423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86386"/>
          </a:xfr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Font typeface="LucidaGrande" charset="0"/>
              <a:buChar char="_"/>
              <a:defRPr lang="de-DE" b="1" dirty="0" smtClean="0"/>
            </a:lvl1pPr>
            <a:lvl2pPr marL="685800" indent="-228600">
              <a:buFont typeface="LucidaGrande" charset="0"/>
              <a:buChar char="_"/>
              <a:defRPr lang="de-DE" b="1" dirty="0" smtClean="0"/>
            </a:lvl2pPr>
            <a:lvl3pPr marL="1143000" indent="-228600">
              <a:buFont typeface="LucidaGrande" charset="0"/>
              <a:buChar char="_"/>
              <a:defRPr lang="de-DE" b="1" dirty="0" smtClean="0"/>
            </a:lvl3pPr>
            <a:lvl4pPr marL="1600200" indent="-228600">
              <a:buFont typeface="LucidaGrande" charset="0"/>
              <a:buChar char="_"/>
              <a:defRPr lang="de-DE" b="1" dirty="0" smtClean="0"/>
            </a:lvl4pPr>
            <a:lvl5pPr marL="2057400" indent="-228600">
              <a:buFont typeface="LucidaGrande" charset="0"/>
              <a:buChar char="_"/>
              <a:defRPr lang="de-DE" b="1" dirty="0"/>
            </a:lvl5pPr>
          </a:lstStyle>
          <a:p>
            <a:pPr marL="222250" lvl="0" indent="-222250">
              <a:buFont typeface="LucidaGrande" charset="0"/>
              <a:buChar char="_"/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buFont typeface="LucidaGrande" charset="0"/>
              <a:buChar char="_"/>
              <a:tabLst/>
            </a:pPr>
            <a:r>
              <a:rPr lang="pl-PL"/>
              <a:t>Drugi poziom</a:t>
            </a:r>
          </a:p>
          <a:p>
            <a:pPr marL="222250" lvl="2" indent="-222250">
              <a:buFont typeface="LucidaGrande" charset="0"/>
              <a:buChar char="_"/>
              <a:tabLst/>
            </a:pPr>
            <a:r>
              <a:rPr lang="pl-PL"/>
              <a:t>Trzeci poziom</a:t>
            </a:r>
          </a:p>
          <a:p>
            <a:pPr marL="222250" lvl="3" indent="-222250">
              <a:buFont typeface="LucidaGrande" charset="0"/>
              <a:buChar char="_"/>
              <a:tabLst/>
            </a:pPr>
            <a:r>
              <a:rPr lang="pl-PL"/>
              <a:t>Czwarty poziom</a:t>
            </a:r>
          </a:p>
          <a:p>
            <a:pPr marL="222250" lvl="4" indent="-222250">
              <a:buFont typeface="LucidaGrande" charset="0"/>
              <a:buChar char="_"/>
              <a:tabLst/>
            </a:pPr>
            <a:r>
              <a:rPr lang="pl-PL"/>
              <a:t>Piąty poziom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48799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86386"/>
          </a:xfr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Font typeface="LucidaGrande" charset="0"/>
              <a:buChar char="_"/>
              <a:defRPr lang="de-DE" b="1" dirty="0" smtClean="0"/>
            </a:lvl1pPr>
            <a:lvl2pPr marL="685800" indent="-228600">
              <a:buFont typeface="LucidaGrande" charset="0"/>
              <a:buChar char="_"/>
              <a:defRPr lang="de-DE" b="1" dirty="0" smtClean="0"/>
            </a:lvl2pPr>
            <a:lvl3pPr marL="1143000" indent="-228600">
              <a:buFont typeface="LucidaGrande" charset="0"/>
              <a:buChar char="_"/>
              <a:defRPr lang="de-DE" b="1" dirty="0" smtClean="0"/>
            </a:lvl3pPr>
            <a:lvl4pPr marL="1600200" indent="-228600">
              <a:buFont typeface="LucidaGrande" charset="0"/>
              <a:buChar char="_"/>
              <a:defRPr lang="de-DE" b="1" dirty="0" smtClean="0"/>
            </a:lvl4pPr>
            <a:lvl5pPr marL="2057400" indent="-228600">
              <a:buFont typeface="LucidaGrande" charset="0"/>
              <a:buChar char="_"/>
              <a:defRPr lang="de-DE" b="1" dirty="0"/>
            </a:lvl5pPr>
          </a:lstStyle>
          <a:p>
            <a:pPr marL="222250" lvl="0" indent="-222250">
              <a:buFont typeface="LucidaGrande" charset="0"/>
              <a:buChar char="_"/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buFont typeface="LucidaGrande" charset="0"/>
              <a:buChar char="_"/>
              <a:tabLst/>
            </a:pPr>
            <a:r>
              <a:rPr lang="pl-PL"/>
              <a:t>Drugi poziom</a:t>
            </a:r>
          </a:p>
          <a:p>
            <a:pPr marL="222250" lvl="2" indent="-222250">
              <a:buFont typeface="LucidaGrande" charset="0"/>
              <a:buChar char="_"/>
              <a:tabLst/>
            </a:pPr>
            <a:r>
              <a:rPr lang="pl-PL"/>
              <a:t>Trzeci poziom</a:t>
            </a:r>
          </a:p>
          <a:p>
            <a:pPr marL="222250" lvl="3" indent="-222250">
              <a:buFont typeface="LucidaGrande" charset="0"/>
              <a:buChar char="_"/>
              <a:tabLst/>
            </a:pPr>
            <a:r>
              <a:rPr lang="pl-PL"/>
              <a:t>Czwarty poziom</a:t>
            </a:r>
          </a:p>
          <a:p>
            <a:pPr marL="222250" lvl="4" indent="-222250">
              <a:buFont typeface="LucidaGrande" charset="0"/>
              <a:buChar char="_"/>
              <a:tabLst/>
            </a:pPr>
            <a:r>
              <a:rPr lang="pl-PL"/>
              <a:t>Piąty poziom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86386"/>
          </a:xfr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Font typeface="LucidaGrande" charset="0"/>
              <a:buChar char="_"/>
              <a:defRPr lang="de-DE" b="1" dirty="0" smtClean="0">
                <a:solidFill>
                  <a:schemeClr val="tx1"/>
                </a:solidFill>
              </a:defRPr>
            </a:lvl1pPr>
            <a:lvl2pPr marL="685800" indent="-228600">
              <a:buFont typeface="LucidaGrande" charset="0"/>
              <a:buChar char="_"/>
              <a:defRPr lang="de-DE" b="1" dirty="0" smtClean="0">
                <a:solidFill>
                  <a:schemeClr val="tx1"/>
                </a:solidFill>
              </a:defRPr>
            </a:lvl2pPr>
            <a:lvl3pPr marL="1143000" indent="-228600">
              <a:buFont typeface="LucidaGrande" charset="0"/>
              <a:buChar char="_"/>
              <a:defRPr lang="de-DE" b="1" dirty="0" smtClean="0">
                <a:solidFill>
                  <a:schemeClr val="tx1"/>
                </a:solidFill>
              </a:defRPr>
            </a:lvl3pPr>
            <a:lvl4pPr marL="1600200" indent="-228600">
              <a:buFont typeface="LucidaGrande" charset="0"/>
              <a:buChar char="_"/>
              <a:defRPr lang="de-DE" b="1" dirty="0" smtClean="0">
                <a:solidFill>
                  <a:schemeClr val="tx1"/>
                </a:solidFill>
              </a:defRPr>
            </a:lvl4pPr>
            <a:lvl5pPr marL="2057400" indent="-228600">
              <a:buFont typeface="LucidaGrande" charset="0"/>
              <a:buChar char="_"/>
              <a:defRPr lang="de-DE" b="1" dirty="0">
                <a:solidFill>
                  <a:schemeClr val="tx1"/>
                </a:solidFill>
              </a:defRPr>
            </a:lvl5pPr>
          </a:lstStyle>
          <a:p>
            <a:pPr marL="222250" lvl="0" indent="-222250">
              <a:buFont typeface="LucidaGrande" charset="0"/>
              <a:buChar char="_"/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buFont typeface="LucidaGrande" charset="0"/>
              <a:buChar char="_"/>
              <a:tabLst/>
            </a:pPr>
            <a:r>
              <a:rPr lang="pl-PL"/>
              <a:t>Drugi poziom</a:t>
            </a:r>
          </a:p>
          <a:p>
            <a:pPr marL="222250" lvl="2" indent="-222250">
              <a:buFont typeface="LucidaGrande" charset="0"/>
              <a:buChar char="_"/>
              <a:tabLst/>
            </a:pPr>
            <a:r>
              <a:rPr lang="pl-PL"/>
              <a:t>Trzeci poziom</a:t>
            </a:r>
          </a:p>
          <a:p>
            <a:pPr marL="222250" lvl="3" indent="-222250">
              <a:buFont typeface="LucidaGrande" charset="0"/>
              <a:buChar char="_"/>
              <a:tabLst/>
            </a:pPr>
            <a:r>
              <a:rPr lang="pl-PL"/>
              <a:t>Czwarty poziom</a:t>
            </a:r>
          </a:p>
          <a:p>
            <a:pPr marL="222250" lvl="4" indent="-222250">
              <a:buFont typeface="LucidaGrande" charset="0"/>
              <a:buChar char="_"/>
              <a:tabLst/>
            </a:pPr>
            <a:r>
              <a:rPr lang="pl-PL"/>
              <a:t>Piąty poziom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21614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40561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8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74030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13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5037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8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490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ink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accent3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3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5262790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itel 1"/>
          <p:cNvSpPr txBox="1">
            <a:spLocks/>
          </p:cNvSpPr>
          <p:nvPr userDrawn="1"/>
        </p:nvSpPr>
        <p:spPr>
          <a:xfrm>
            <a:off x="2206172" y="408668"/>
            <a:ext cx="9118600" cy="883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4"/>
            <a:ext cx="5181600" cy="4686387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86387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50791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visual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2"/>
          <p:cNvSpPr>
            <a:spLocks noGrp="1"/>
          </p:cNvSpPr>
          <p:nvPr>
            <p:ph sz="half" idx="13"/>
          </p:nvPr>
        </p:nvSpPr>
        <p:spPr>
          <a:xfrm>
            <a:off x="867227" y="1825625"/>
            <a:ext cx="7765784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8632825" y="1825625"/>
            <a:ext cx="2692400" cy="4686300"/>
          </a:xfrm>
        </p:spPr>
        <p:txBody>
          <a:bodyPr vert="horz" lIns="91440" tIns="45720" rIns="91440" bIns="45720" rtlCol="0" anchor="ctr">
            <a:normAutofit/>
          </a:bodyPr>
          <a:lstStyle>
            <a:lvl1pPr marL="514350" indent="-514350" algn="ctr">
              <a:buFont typeface="+mj-lt"/>
              <a:buNone/>
              <a:defRPr lang="de-DE" b="1" smtClean="0"/>
            </a:lvl1pPr>
            <a:lvl2pPr>
              <a:defRPr lang="de-DE" b="1" smtClean="0"/>
            </a:lvl2pPr>
            <a:lvl3pPr>
              <a:defRPr lang="de-DE" b="1" smtClean="0"/>
            </a:lvl3pPr>
            <a:lvl4pPr>
              <a:defRPr lang="de-DE" b="1" smtClean="0"/>
            </a:lvl4pPr>
            <a:lvl5pPr>
              <a:defRPr lang="de-DE" b="1"/>
            </a:lvl5pPr>
          </a:lstStyle>
          <a:p>
            <a:pPr marL="0" lvl="0" indent="0"/>
            <a:r>
              <a:rPr lang="de-DE"/>
              <a:t>Visual</a:t>
            </a:r>
          </a:p>
        </p:txBody>
      </p:sp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visual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sz="half" idx="13"/>
          </p:nvPr>
        </p:nvSpPr>
        <p:spPr>
          <a:xfrm>
            <a:off x="867227" y="1825625"/>
            <a:ext cx="7765784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12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8632825" y="1825625"/>
            <a:ext cx="2692400" cy="4686300"/>
          </a:xfrm>
        </p:spPr>
        <p:txBody>
          <a:bodyPr vert="horz" lIns="91440" tIns="45720" rIns="91440" bIns="45720" rtlCol="0" anchor="ctr">
            <a:normAutofit/>
          </a:bodyPr>
          <a:lstStyle>
            <a:lvl1pPr marL="514350" indent="-514350" algn="ctr">
              <a:buFont typeface="+mj-lt"/>
              <a:buNone/>
              <a:defRPr lang="de-DE" b="1" smtClean="0"/>
            </a:lvl1pPr>
            <a:lvl2pPr>
              <a:defRPr lang="de-DE" b="1" smtClean="0"/>
            </a:lvl2pPr>
            <a:lvl3pPr>
              <a:defRPr lang="de-DE" b="1" smtClean="0"/>
            </a:lvl3pPr>
            <a:lvl4pPr>
              <a:defRPr lang="de-DE" b="1" smtClean="0"/>
            </a:lvl4pPr>
            <a:lvl5pPr>
              <a:defRPr lang="de-DE" b="1"/>
            </a:lvl5pPr>
          </a:lstStyle>
          <a:p>
            <a:pPr marL="0" lvl="0" indent="0"/>
            <a:r>
              <a:rPr lang="de-DE"/>
              <a:t>Visual</a:t>
            </a:r>
          </a:p>
        </p:txBody>
      </p:sp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visual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sz="half" idx="13"/>
          </p:nvPr>
        </p:nvSpPr>
        <p:spPr>
          <a:xfrm>
            <a:off x="867227" y="1825625"/>
            <a:ext cx="7765784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10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8632825" y="1825625"/>
            <a:ext cx="2692400" cy="4686300"/>
          </a:xfrm>
        </p:spPr>
        <p:txBody>
          <a:bodyPr vert="horz" lIns="91440" tIns="45720" rIns="91440" bIns="45720" rtlCol="0" anchor="ctr">
            <a:normAutofit/>
          </a:bodyPr>
          <a:lstStyle>
            <a:lvl1pPr marL="514350" indent="-514350" algn="ctr">
              <a:buFont typeface="+mj-lt"/>
              <a:buNone/>
              <a:defRPr lang="de-DE" b="1" smtClean="0"/>
            </a:lvl1pPr>
            <a:lvl2pPr>
              <a:defRPr lang="de-DE" b="1" smtClean="0"/>
            </a:lvl2pPr>
            <a:lvl3pPr>
              <a:defRPr lang="de-DE" b="1" smtClean="0"/>
            </a:lvl3pPr>
            <a:lvl4pPr>
              <a:defRPr lang="de-DE" b="1" smtClean="0"/>
            </a:lvl4pPr>
            <a:lvl5pPr>
              <a:defRPr lang="de-DE" b="1"/>
            </a:lvl5pPr>
          </a:lstStyle>
          <a:p>
            <a:pPr marL="0" lvl="0" indent="0"/>
            <a:r>
              <a:rPr lang="de-DE"/>
              <a:t>Visual</a:t>
            </a:r>
          </a:p>
        </p:txBody>
      </p:sp>
    </p:spTree>
    <p:extLst>
      <p:ext uri="{BB962C8B-B14F-4D97-AF65-F5344CB8AC3E}">
        <p14:creationId xmlns:p14="http://schemas.microsoft.com/office/powerpoint/2010/main" val="17365007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visual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sz="half" idx="13"/>
          </p:nvPr>
        </p:nvSpPr>
        <p:spPr>
          <a:xfrm>
            <a:off x="867227" y="1825625"/>
            <a:ext cx="7765784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12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8632825" y="1825625"/>
            <a:ext cx="2692400" cy="4686300"/>
          </a:xfrm>
        </p:spPr>
        <p:txBody>
          <a:bodyPr vert="horz" lIns="91440" tIns="45720" rIns="91440" bIns="45720" rtlCol="0" anchor="ctr">
            <a:normAutofit/>
          </a:bodyPr>
          <a:lstStyle>
            <a:lvl1pPr marL="514350" indent="-514350" algn="ctr">
              <a:buFont typeface="+mj-lt"/>
              <a:buNone/>
              <a:defRPr lang="de-DE" b="1" smtClean="0"/>
            </a:lvl1pPr>
            <a:lvl2pPr>
              <a:defRPr lang="de-DE" b="1" smtClean="0"/>
            </a:lvl2pPr>
            <a:lvl3pPr>
              <a:defRPr lang="de-DE" b="1" smtClean="0"/>
            </a:lvl3pPr>
            <a:lvl4pPr>
              <a:defRPr lang="de-DE" b="1" smtClean="0"/>
            </a:lvl4pPr>
            <a:lvl5pPr>
              <a:defRPr lang="de-DE" b="1"/>
            </a:lvl5pPr>
          </a:lstStyle>
          <a:p>
            <a:pPr marL="0" lvl="0" indent="0"/>
            <a:r>
              <a:rPr lang="de-DE"/>
              <a:t>Visual</a:t>
            </a:r>
          </a:p>
        </p:txBody>
      </p:sp>
    </p:spTree>
    <p:extLst>
      <p:ext uri="{BB962C8B-B14F-4D97-AF65-F5344CB8AC3E}">
        <p14:creationId xmlns:p14="http://schemas.microsoft.com/office/powerpoint/2010/main" val="23155112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visual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itel 1"/>
          <p:cNvSpPr txBox="1">
            <a:spLocks/>
          </p:cNvSpPr>
          <p:nvPr userDrawn="1"/>
        </p:nvSpPr>
        <p:spPr>
          <a:xfrm>
            <a:off x="2206172" y="408668"/>
            <a:ext cx="9118600" cy="883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867227" y="1825625"/>
            <a:ext cx="7765784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13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8632825" y="1825625"/>
            <a:ext cx="2692400" cy="4686300"/>
          </a:xfrm>
        </p:spPr>
        <p:txBody>
          <a:bodyPr vert="horz" lIns="91440" tIns="45720" rIns="91440" bIns="45720" rtlCol="0" anchor="ctr">
            <a:normAutofit/>
          </a:bodyPr>
          <a:lstStyle>
            <a:lvl1pPr marL="514350" indent="-514350" algn="ctr">
              <a:buFont typeface="+mj-lt"/>
              <a:buNone/>
              <a:defRPr lang="de-DE" b="1" smtClean="0"/>
            </a:lvl1pPr>
            <a:lvl2pPr>
              <a:defRPr lang="de-DE" b="1" smtClean="0"/>
            </a:lvl2pPr>
            <a:lvl3pPr>
              <a:defRPr lang="de-DE" b="1" smtClean="0"/>
            </a:lvl3pPr>
            <a:lvl4pPr>
              <a:defRPr lang="de-DE" b="1" smtClean="0"/>
            </a:lvl4pPr>
            <a:lvl5pPr>
              <a:defRPr lang="de-DE" b="1"/>
            </a:lvl5pPr>
          </a:lstStyle>
          <a:p>
            <a:pPr marL="0" lvl="0" indent="0"/>
            <a:r>
              <a:rPr lang="de-DE"/>
              <a:t>Visual</a:t>
            </a:r>
          </a:p>
        </p:txBody>
      </p:sp>
    </p:spTree>
    <p:extLst>
      <p:ext uri="{BB962C8B-B14F-4D97-AF65-F5344CB8AC3E}">
        <p14:creationId xmlns:p14="http://schemas.microsoft.com/office/powerpoint/2010/main" val="75315034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088389" cy="2248664"/>
          </a:xfr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5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sz="half" idx="14"/>
          </p:nvPr>
        </p:nvSpPr>
        <p:spPr>
          <a:xfrm>
            <a:off x="867228" y="4263347"/>
            <a:ext cx="5088389" cy="2248664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half" idx="15"/>
          </p:nvPr>
        </p:nvSpPr>
        <p:spPr>
          <a:xfrm>
            <a:off x="6236383" y="1825625"/>
            <a:ext cx="5088389" cy="2248664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6"/>
          </p:nvPr>
        </p:nvSpPr>
        <p:spPr>
          <a:xfrm>
            <a:off x="6236383" y="4263347"/>
            <a:ext cx="5088389" cy="2248664"/>
          </a:xfr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5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970957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8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de-DE" b="1" smtClean="0"/>
            </a:lvl1pPr>
            <a:lvl2pPr marL="457200" indent="0">
              <a:buNone/>
              <a:defRPr lang="de-DE" b="1" smtClean="0"/>
            </a:lvl2pPr>
            <a:lvl3pPr marL="914400" indent="0">
              <a:buNone/>
              <a:defRPr lang="de-DE" b="1" smtClean="0"/>
            </a:lvl3pPr>
            <a:lvl4pPr marL="1371600" indent="0">
              <a:buNone/>
              <a:defRPr lang="de-DE" b="1" smtClean="0"/>
            </a:lvl4pPr>
            <a:lvl5pPr marL="1828800" indent="0">
              <a:buNone/>
              <a:defRPr lang="de-DE" b="1"/>
            </a:lvl5pPr>
          </a:lstStyle>
          <a:p>
            <a:pPr lvl="0">
              <a:buFont typeface="LucidaGrande" charset="0"/>
              <a:buChar char="_"/>
            </a:pPr>
            <a:r>
              <a:rPr lang="pl-PL"/>
              <a:t>Edytuj style wzorca tekstu</a:t>
            </a:r>
          </a:p>
          <a:p>
            <a:pPr lvl="1">
              <a:buFont typeface="LucidaGrande" charset="0"/>
              <a:buChar char="_"/>
            </a:pPr>
            <a:r>
              <a:rPr lang="pl-PL"/>
              <a:t>Drugi poziom</a:t>
            </a:r>
          </a:p>
          <a:p>
            <a:pPr lvl="2">
              <a:buFont typeface="LucidaGrande" charset="0"/>
              <a:buChar char="_"/>
            </a:pPr>
            <a:r>
              <a:rPr lang="pl-PL"/>
              <a:t>Trzeci poziom</a:t>
            </a:r>
          </a:p>
          <a:p>
            <a:pPr lvl="3">
              <a:buFont typeface="LucidaGrande" charset="0"/>
              <a:buChar char="_"/>
            </a:pPr>
            <a:r>
              <a:rPr lang="pl-PL"/>
              <a:t>Czwarty poziom</a:t>
            </a:r>
          </a:p>
          <a:p>
            <a:pPr lvl="4">
              <a:buFont typeface="LucidaGrande" charset="0"/>
              <a:buChar char="_"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de-DE" b="1" smtClean="0"/>
            </a:lvl1pPr>
            <a:lvl2pPr marL="457200" indent="0">
              <a:buNone/>
              <a:defRPr lang="de-DE" b="1" smtClean="0"/>
            </a:lvl2pPr>
            <a:lvl3pPr marL="914400" indent="0">
              <a:buNone/>
              <a:defRPr lang="de-DE" b="1" smtClean="0"/>
            </a:lvl3pPr>
            <a:lvl4pPr marL="1371600" indent="0">
              <a:buNone/>
              <a:defRPr lang="de-DE" b="1" smtClean="0"/>
            </a:lvl4pPr>
            <a:lvl5pPr marL="1828800" indent="0">
              <a:buNone/>
              <a:defRPr lang="de-DE" b="1"/>
            </a:lvl5pPr>
          </a:lstStyle>
          <a:p>
            <a:pPr lvl="0">
              <a:buFont typeface="LucidaGrande" charset="0"/>
              <a:buChar char="_"/>
            </a:pPr>
            <a:r>
              <a:rPr lang="pl-PL"/>
              <a:t>Edytuj style wzorca tekstu</a:t>
            </a:r>
          </a:p>
          <a:p>
            <a:pPr lvl="1">
              <a:buFont typeface="LucidaGrande" charset="0"/>
              <a:buChar char="_"/>
            </a:pPr>
            <a:r>
              <a:rPr lang="pl-PL"/>
              <a:t>Drugi poziom</a:t>
            </a:r>
          </a:p>
          <a:p>
            <a:pPr lvl="2">
              <a:buFont typeface="LucidaGrande" charset="0"/>
              <a:buChar char="_"/>
            </a:pPr>
            <a:r>
              <a:rPr lang="pl-PL"/>
              <a:t>Trzeci poziom</a:t>
            </a:r>
          </a:p>
          <a:p>
            <a:pPr lvl="3">
              <a:buFont typeface="LucidaGrande" charset="0"/>
              <a:buChar char="_"/>
            </a:pPr>
            <a:r>
              <a:rPr lang="pl-PL"/>
              <a:t>Czwarty poziom</a:t>
            </a:r>
          </a:p>
          <a:p>
            <a:pPr lvl="4">
              <a:buFont typeface="LucidaGrande" charset="0"/>
              <a:buChar char="_"/>
            </a:pPr>
            <a:r>
              <a:rPr lang="pl-PL"/>
              <a:t>Piąty poziom</a:t>
            </a:r>
            <a:endParaRPr lang="de-DE"/>
          </a:p>
        </p:txBody>
      </p:sp>
      <p:sp>
        <p:nvSpPr>
          <p:cNvPr id="7" name="Inhaltsplatzhalter 2"/>
          <p:cNvSpPr>
            <a:spLocks noGrp="1"/>
          </p:cNvSpPr>
          <p:nvPr>
            <p:ph sz="half" idx="14"/>
          </p:nvPr>
        </p:nvSpPr>
        <p:spPr>
          <a:xfrm>
            <a:off x="867228" y="1825625"/>
            <a:ext cx="5088389" cy="2248664"/>
          </a:xfr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5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half" idx="15"/>
          </p:nvPr>
        </p:nvSpPr>
        <p:spPr>
          <a:xfrm>
            <a:off x="867228" y="4263347"/>
            <a:ext cx="5088389" cy="2248664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6"/>
          </p:nvPr>
        </p:nvSpPr>
        <p:spPr>
          <a:xfrm>
            <a:off x="6236383" y="1825625"/>
            <a:ext cx="5088389" cy="2248664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sz="half" idx="17"/>
          </p:nvPr>
        </p:nvSpPr>
        <p:spPr>
          <a:xfrm>
            <a:off x="6236383" y="4263347"/>
            <a:ext cx="5088389" cy="2248664"/>
          </a:xfr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5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6055071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088389" cy="2248664"/>
          </a:xfr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4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4"/>
          </p:nvPr>
        </p:nvSpPr>
        <p:spPr>
          <a:xfrm>
            <a:off x="867228" y="4263347"/>
            <a:ext cx="5088389" cy="2248664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sz="half" idx="15"/>
          </p:nvPr>
        </p:nvSpPr>
        <p:spPr>
          <a:xfrm>
            <a:off x="6236383" y="1825625"/>
            <a:ext cx="5088389" cy="2248664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half" idx="16"/>
          </p:nvPr>
        </p:nvSpPr>
        <p:spPr>
          <a:xfrm>
            <a:off x="6236383" y="4263347"/>
            <a:ext cx="5088389" cy="2248664"/>
          </a:xfr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4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6022364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088389" cy="2248664"/>
          </a:xfr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3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half" idx="14"/>
          </p:nvPr>
        </p:nvSpPr>
        <p:spPr>
          <a:xfrm>
            <a:off x="867228" y="4263347"/>
            <a:ext cx="5088389" cy="2248664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5"/>
          </p:nvPr>
        </p:nvSpPr>
        <p:spPr>
          <a:xfrm>
            <a:off x="6236383" y="1825625"/>
            <a:ext cx="5088389" cy="2248664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sz="half" idx="16"/>
          </p:nvPr>
        </p:nvSpPr>
        <p:spPr>
          <a:xfrm>
            <a:off x="6236383" y="4263347"/>
            <a:ext cx="5088389" cy="2248664"/>
          </a:xfr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3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410460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urple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accent3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3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itel 1"/>
          <p:cNvSpPr txBox="1">
            <a:spLocks/>
          </p:cNvSpPr>
          <p:nvPr userDrawn="1"/>
        </p:nvSpPr>
        <p:spPr>
          <a:xfrm>
            <a:off x="2206172" y="408668"/>
            <a:ext cx="9118600" cy="883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088389" cy="2248664"/>
          </a:xfr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4"/>
          </p:nvPr>
        </p:nvSpPr>
        <p:spPr>
          <a:xfrm>
            <a:off x="867228" y="4263347"/>
            <a:ext cx="5088389" cy="2248664"/>
          </a:xfr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3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sz="half" idx="15"/>
          </p:nvPr>
        </p:nvSpPr>
        <p:spPr>
          <a:xfrm>
            <a:off x="6236383" y="1825625"/>
            <a:ext cx="5088389" cy="2248664"/>
          </a:xfr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3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sz="half" idx="16"/>
          </p:nvPr>
        </p:nvSpPr>
        <p:spPr>
          <a:xfrm>
            <a:off x="6236383" y="4263347"/>
            <a:ext cx="5088389" cy="2248664"/>
          </a:xfr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3011956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5178908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ly title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563947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224809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79208467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itel 1"/>
          <p:cNvSpPr txBox="1">
            <a:spLocks/>
          </p:cNvSpPr>
          <p:nvPr userDrawn="1"/>
        </p:nvSpPr>
        <p:spPr>
          <a:xfrm>
            <a:off x="2206172" y="408668"/>
            <a:ext cx="9118600" cy="883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76519384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2 column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1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2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3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4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5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6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6136943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8519594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2 column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2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3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6136943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9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35824233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2 column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2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3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4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5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6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6136943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9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208419692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2 column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2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3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4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5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6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3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6136943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787488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blue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accent3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3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32001871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2 column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2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6136943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0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1231288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1 column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5"/>
            <a:ext cx="10463774" cy="3720153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5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6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7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9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0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2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34453194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1 column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5"/>
            <a:ext cx="10463774" cy="3720153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5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6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7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9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0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2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82587146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1 column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5"/>
            <a:ext cx="10463774" cy="3720153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3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2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86338070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1 column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5"/>
            <a:ext cx="10463774" cy="3720153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9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0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2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214342905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1 column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5"/>
            <a:ext cx="10463774" cy="3720153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5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2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71105414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iOS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361" y="2451746"/>
            <a:ext cx="2052785" cy="4190831"/>
          </a:xfrm>
          <a:prstGeom prst="rect">
            <a:avLst/>
          </a:prstGeom>
        </p:spPr>
      </p:pic>
      <p:sp>
        <p:nvSpPr>
          <p:cNvPr id="12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80866" y="2952660"/>
            <a:ext cx="1841773" cy="3216646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424" y="1831909"/>
            <a:ext cx="2052785" cy="4190831"/>
          </a:xfrm>
          <a:prstGeom prst="rect">
            <a:avLst/>
          </a:prstGeom>
        </p:spPr>
      </p:pic>
      <p:sp>
        <p:nvSpPr>
          <p:cNvPr id="14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83130" y="2325211"/>
            <a:ext cx="1821163" cy="3207488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68065457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iOS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2" name="Bild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361" y="2451746"/>
            <a:ext cx="2052785" cy="4190831"/>
          </a:xfrm>
          <a:prstGeom prst="rect">
            <a:avLst/>
          </a:prstGeom>
        </p:spPr>
      </p:pic>
      <p:sp>
        <p:nvSpPr>
          <p:cNvPr id="13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80866" y="2952660"/>
            <a:ext cx="1841773" cy="3216646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4" name="Bild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424" y="1831909"/>
            <a:ext cx="2052785" cy="4190831"/>
          </a:xfrm>
          <a:prstGeom prst="rect">
            <a:avLst/>
          </a:prstGeom>
        </p:spPr>
      </p:pic>
      <p:sp>
        <p:nvSpPr>
          <p:cNvPr id="15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83130" y="2325211"/>
            <a:ext cx="1821163" cy="3207488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6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7211193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iOS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3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361" y="2451746"/>
            <a:ext cx="2052785" cy="4190831"/>
          </a:xfrm>
          <a:prstGeom prst="rect">
            <a:avLst/>
          </a:prstGeom>
        </p:spPr>
      </p:pic>
      <p:sp>
        <p:nvSpPr>
          <p:cNvPr id="12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80866" y="2952660"/>
            <a:ext cx="1841773" cy="3216646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424" y="1831909"/>
            <a:ext cx="2052785" cy="4190831"/>
          </a:xfrm>
          <a:prstGeom prst="rect">
            <a:avLst/>
          </a:prstGeom>
        </p:spPr>
      </p:pic>
      <p:sp>
        <p:nvSpPr>
          <p:cNvPr id="14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83130" y="2325211"/>
            <a:ext cx="1821163" cy="3207488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35551204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iOS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361" y="2451746"/>
            <a:ext cx="2052785" cy="4190831"/>
          </a:xfrm>
          <a:prstGeom prst="rect">
            <a:avLst/>
          </a:prstGeom>
        </p:spPr>
      </p:pic>
      <p:sp>
        <p:nvSpPr>
          <p:cNvPr id="12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80866" y="2952660"/>
            <a:ext cx="1841773" cy="3216646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424" y="1831909"/>
            <a:ext cx="2052785" cy="4190831"/>
          </a:xfrm>
          <a:prstGeom prst="rect">
            <a:avLst/>
          </a:prstGeom>
        </p:spPr>
      </p:pic>
      <p:sp>
        <p:nvSpPr>
          <p:cNvPr id="14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83130" y="2325211"/>
            <a:ext cx="1821163" cy="3207488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253496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een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accent3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3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84972764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iOS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2" name="Bild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361" y="2451746"/>
            <a:ext cx="2052785" cy="4190831"/>
          </a:xfrm>
          <a:prstGeom prst="rect">
            <a:avLst/>
          </a:prstGeom>
        </p:spPr>
      </p:pic>
      <p:sp>
        <p:nvSpPr>
          <p:cNvPr id="13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80866" y="2952660"/>
            <a:ext cx="1841773" cy="3216646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4" name="Bild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424" y="1831909"/>
            <a:ext cx="2052785" cy="4190831"/>
          </a:xfrm>
          <a:prstGeom prst="rect">
            <a:avLst/>
          </a:prstGeom>
        </p:spPr>
      </p:pic>
      <p:sp>
        <p:nvSpPr>
          <p:cNvPr id="15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83130" y="2325211"/>
            <a:ext cx="1821163" cy="3207488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6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37414698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android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340" y="2553250"/>
            <a:ext cx="2083065" cy="3961128"/>
          </a:xfrm>
          <a:prstGeom prst="rect">
            <a:avLst/>
          </a:prstGeom>
        </p:spPr>
      </p:pic>
      <p:sp>
        <p:nvSpPr>
          <p:cNvPr id="12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06002" y="2857966"/>
            <a:ext cx="1892218" cy="3346064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708" y="1853745"/>
            <a:ext cx="2083065" cy="3961128"/>
          </a:xfrm>
          <a:prstGeom prst="rect">
            <a:avLst/>
          </a:prstGeom>
        </p:spPr>
      </p:pic>
      <p:sp>
        <p:nvSpPr>
          <p:cNvPr id="14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47435" y="2143705"/>
            <a:ext cx="1884558" cy="3354269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210211201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android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2" name="Bild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340" y="2553250"/>
            <a:ext cx="2083065" cy="3961128"/>
          </a:xfrm>
          <a:prstGeom prst="rect">
            <a:avLst/>
          </a:prstGeom>
        </p:spPr>
      </p:pic>
      <p:sp>
        <p:nvSpPr>
          <p:cNvPr id="13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06002" y="2857966"/>
            <a:ext cx="1892218" cy="3346064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4" name="Bild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708" y="1853745"/>
            <a:ext cx="2083065" cy="3961128"/>
          </a:xfrm>
          <a:prstGeom prst="rect">
            <a:avLst/>
          </a:prstGeom>
        </p:spPr>
      </p:pic>
      <p:sp>
        <p:nvSpPr>
          <p:cNvPr id="15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47435" y="2143705"/>
            <a:ext cx="1884558" cy="3354269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6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04724388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android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3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340" y="2553250"/>
            <a:ext cx="2083065" cy="3961128"/>
          </a:xfrm>
          <a:prstGeom prst="rect">
            <a:avLst/>
          </a:prstGeom>
        </p:spPr>
      </p:pic>
      <p:sp>
        <p:nvSpPr>
          <p:cNvPr id="12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06002" y="2857966"/>
            <a:ext cx="1892218" cy="3346064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708" y="1853745"/>
            <a:ext cx="2083065" cy="3961128"/>
          </a:xfrm>
          <a:prstGeom prst="rect">
            <a:avLst/>
          </a:prstGeom>
        </p:spPr>
      </p:pic>
      <p:sp>
        <p:nvSpPr>
          <p:cNvPr id="14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47435" y="2143705"/>
            <a:ext cx="1884558" cy="3354269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33502059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android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340" y="2553250"/>
            <a:ext cx="2083065" cy="3961128"/>
          </a:xfrm>
          <a:prstGeom prst="rect">
            <a:avLst/>
          </a:prstGeom>
        </p:spPr>
      </p:pic>
      <p:sp>
        <p:nvSpPr>
          <p:cNvPr id="12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06002" y="2857966"/>
            <a:ext cx="1892218" cy="3346064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708" y="1853745"/>
            <a:ext cx="2083065" cy="3961128"/>
          </a:xfrm>
          <a:prstGeom prst="rect">
            <a:avLst/>
          </a:prstGeom>
        </p:spPr>
      </p:pic>
      <p:sp>
        <p:nvSpPr>
          <p:cNvPr id="14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47435" y="2143705"/>
            <a:ext cx="1884558" cy="3354269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54194671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android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6" name="Bild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340" y="2553250"/>
            <a:ext cx="2083065" cy="3961128"/>
          </a:xfrm>
          <a:prstGeom prst="rect">
            <a:avLst/>
          </a:prstGeom>
        </p:spPr>
      </p:pic>
      <p:sp>
        <p:nvSpPr>
          <p:cNvPr id="17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06002" y="2857966"/>
            <a:ext cx="1892218" cy="3346064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8" name="Bild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708" y="1853745"/>
            <a:ext cx="2083065" cy="3961128"/>
          </a:xfrm>
          <a:prstGeom prst="rect">
            <a:avLst/>
          </a:prstGeom>
        </p:spPr>
      </p:pic>
      <p:sp>
        <p:nvSpPr>
          <p:cNvPr id="19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47435" y="2143705"/>
            <a:ext cx="1884558" cy="3354269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82938181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ablet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5" name="Bild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432" y="1831909"/>
            <a:ext cx="3500225" cy="2361444"/>
          </a:xfrm>
          <a:prstGeom prst="rect">
            <a:avLst/>
          </a:prstGeom>
        </p:spPr>
      </p:pic>
      <p:sp>
        <p:nvSpPr>
          <p:cNvPr id="16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8019333" y="1979530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2" name="Bild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533" y="4340974"/>
            <a:ext cx="3500225" cy="2361444"/>
          </a:xfrm>
          <a:prstGeom prst="rect">
            <a:avLst/>
          </a:prstGeom>
        </p:spPr>
      </p:pic>
      <p:sp>
        <p:nvSpPr>
          <p:cNvPr id="23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7015434" y="4488595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24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209156678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ablet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32511" y="379638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5" name="Bild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432" y="1831909"/>
            <a:ext cx="3500225" cy="2361444"/>
          </a:xfrm>
          <a:prstGeom prst="rect">
            <a:avLst/>
          </a:prstGeom>
        </p:spPr>
      </p:pic>
      <p:sp>
        <p:nvSpPr>
          <p:cNvPr id="16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8019333" y="1979530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7" name="Bild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533" y="4340974"/>
            <a:ext cx="3500225" cy="2361444"/>
          </a:xfrm>
          <a:prstGeom prst="rect">
            <a:avLst/>
          </a:prstGeom>
        </p:spPr>
      </p:pic>
      <p:sp>
        <p:nvSpPr>
          <p:cNvPr id="23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7015434" y="4488595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</p:spTree>
    <p:extLst>
      <p:ext uri="{BB962C8B-B14F-4D97-AF65-F5344CB8AC3E}">
        <p14:creationId xmlns:p14="http://schemas.microsoft.com/office/powerpoint/2010/main" val="168395171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ablet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3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5" name="Bild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432" y="1831909"/>
            <a:ext cx="3500225" cy="2361444"/>
          </a:xfrm>
          <a:prstGeom prst="rect">
            <a:avLst/>
          </a:prstGeom>
        </p:spPr>
      </p:pic>
      <p:sp>
        <p:nvSpPr>
          <p:cNvPr id="16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8019333" y="1979530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1" name="Bild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533" y="4340974"/>
            <a:ext cx="3500225" cy="2361444"/>
          </a:xfrm>
          <a:prstGeom prst="rect">
            <a:avLst/>
          </a:prstGeom>
        </p:spPr>
      </p:pic>
      <p:sp>
        <p:nvSpPr>
          <p:cNvPr id="22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7015434" y="4488595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7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69923103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ablet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5" name="Bild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432" y="1831909"/>
            <a:ext cx="3500225" cy="2361444"/>
          </a:xfrm>
          <a:prstGeom prst="rect">
            <a:avLst/>
          </a:prstGeom>
        </p:spPr>
      </p:pic>
      <p:sp>
        <p:nvSpPr>
          <p:cNvPr id="16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8019333" y="1979530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6" name="Bild 2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533" y="4340974"/>
            <a:ext cx="3500225" cy="2361444"/>
          </a:xfrm>
          <a:prstGeom prst="rect">
            <a:avLst/>
          </a:prstGeom>
        </p:spPr>
      </p:pic>
      <p:sp>
        <p:nvSpPr>
          <p:cNvPr id="27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7015434" y="4488595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22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317307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yellow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tx2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tx2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66265337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ablet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32" name="Bild 3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432" y="1831909"/>
            <a:ext cx="3500225" cy="2361444"/>
          </a:xfrm>
          <a:prstGeom prst="rect">
            <a:avLst/>
          </a:prstGeom>
        </p:spPr>
      </p:pic>
      <p:sp>
        <p:nvSpPr>
          <p:cNvPr id="33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8019333" y="1979530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38" name="Bild 3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533" y="4340974"/>
            <a:ext cx="3500225" cy="2361444"/>
          </a:xfrm>
          <a:prstGeom prst="rect">
            <a:avLst/>
          </a:prstGeom>
        </p:spPr>
      </p:pic>
      <p:sp>
        <p:nvSpPr>
          <p:cNvPr id="39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7015434" y="4488595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212401133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5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7217952" y="2004466"/>
            <a:ext cx="3936530" cy="219132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6" name="Bild 2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956" y="1831909"/>
            <a:ext cx="4279817" cy="3412710"/>
          </a:xfrm>
          <a:prstGeom prst="rect">
            <a:avLst/>
          </a:prstGeom>
        </p:spPr>
      </p:pic>
      <p:sp>
        <p:nvSpPr>
          <p:cNvPr id="27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666648" y="4368348"/>
            <a:ext cx="2899088" cy="1813614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8" name="Bild 2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71" y="3818080"/>
            <a:ext cx="4962215" cy="2977136"/>
          </a:xfrm>
          <a:prstGeom prst="rect">
            <a:avLst/>
          </a:prstGeom>
        </p:spPr>
      </p:pic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87505378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7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7217952" y="2004466"/>
            <a:ext cx="3936530" cy="219132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8" name="Bild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956" y="1831909"/>
            <a:ext cx="4279817" cy="3412710"/>
          </a:xfrm>
          <a:prstGeom prst="rect">
            <a:avLst/>
          </a:prstGeom>
        </p:spPr>
      </p:pic>
      <p:sp>
        <p:nvSpPr>
          <p:cNvPr id="29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666648" y="4368348"/>
            <a:ext cx="2899088" cy="1813614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30" name="Bild 2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71" y="3818080"/>
            <a:ext cx="4962215" cy="2977136"/>
          </a:xfrm>
          <a:prstGeom prst="rect">
            <a:avLst/>
          </a:prstGeom>
        </p:spPr>
      </p:pic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54474778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3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7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7217952" y="2004466"/>
            <a:ext cx="3936530" cy="219132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8" name="Bild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956" y="1831909"/>
            <a:ext cx="4279817" cy="3412710"/>
          </a:xfrm>
          <a:prstGeom prst="rect">
            <a:avLst/>
          </a:prstGeom>
        </p:spPr>
      </p:pic>
      <p:sp>
        <p:nvSpPr>
          <p:cNvPr id="19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666648" y="4368348"/>
            <a:ext cx="2899088" cy="1813614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0" name="Bild 1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71" y="3818080"/>
            <a:ext cx="4962215" cy="2977136"/>
          </a:xfrm>
          <a:prstGeom prst="rect">
            <a:avLst/>
          </a:prstGeom>
        </p:spPr>
      </p:pic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01299702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7217952" y="2004466"/>
            <a:ext cx="3936530" cy="219132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3" name="Bild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956" y="1831909"/>
            <a:ext cx="4279817" cy="3412710"/>
          </a:xfrm>
          <a:prstGeom prst="rect">
            <a:avLst/>
          </a:prstGeom>
        </p:spPr>
      </p:pic>
      <p:sp>
        <p:nvSpPr>
          <p:cNvPr id="24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666648" y="4368348"/>
            <a:ext cx="2899088" cy="1813614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5" name="Bild 2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71" y="3818080"/>
            <a:ext cx="4962215" cy="2977136"/>
          </a:xfrm>
          <a:prstGeom prst="rect">
            <a:avLst/>
          </a:prstGeom>
        </p:spPr>
      </p:pic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15525284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7217952" y="2004466"/>
            <a:ext cx="3936530" cy="219132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0" name="Bild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956" y="1831909"/>
            <a:ext cx="4279817" cy="3412710"/>
          </a:xfrm>
          <a:prstGeom prst="rect">
            <a:avLst/>
          </a:prstGeom>
        </p:spPr>
      </p:pic>
      <p:sp>
        <p:nvSpPr>
          <p:cNvPr id="21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666648" y="4368348"/>
            <a:ext cx="2899088" cy="1813614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2" name="Bild 2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71" y="3818080"/>
            <a:ext cx="4962215" cy="2977136"/>
          </a:xfrm>
          <a:prstGeom prst="rect">
            <a:avLst/>
          </a:prstGeom>
        </p:spPr>
      </p:pic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68657441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res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6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978433" y="2023985"/>
            <a:ext cx="4171201" cy="236736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7" name="Bild 2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894" y="1838361"/>
            <a:ext cx="4577136" cy="3649791"/>
          </a:xfrm>
          <a:prstGeom prst="rect">
            <a:avLst/>
          </a:prstGeom>
        </p:spPr>
      </p:pic>
      <p:pic>
        <p:nvPicPr>
          <p:cNvPr id="28" name="Bild 2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888" y="4885640"/>
            <a:ext cx="2417977" cy="1631300"/>
          </a:xfrm>
          <a:prstGeom prst="rect">
            <a:avLst/>
          </a:prstGeom>
        </p:spPr>
      </p:pic>
      <p:sp>
        <p:nvSpPr>
          <p:cNvPr id="29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580203" y="4984199"/>
            <a:ext cx="1927350" cy="1434179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30" name="Bild 2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774" y="4840485"/>
            <a:ext cx="778892" cy="1590134"/>
          </a:xfrm>
          <a:prstGeom prst="rect">
            <a:avLst/>
          </a:prstGeom>
        </p:spPr>
      </p:pic>
      <p:sp>
        <p:nvSpPr>
          <p:cNvPr id="31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672221" y="5041123"/>
            <a:ext cx="680764" cy="1198880"/>
          </a:xfrm>
        </p:spPr>
        <p:txBody>
          <a:bodyPr vert="vert" anchor="ctr"/>
          <a:lstStyle>
            <a:lvl1pPr marL="0" indent="0" algn="ctr">
              <a:buFont typeface="Arial" charset="0"/>
              <a:buNone/>
              <a:defRPr sz="700"/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22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97245243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res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2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978433" y="2023985"/>
            <a:ext cx="4171201" cy="236736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894" y="1838361"/>
            <a:ext cx="4577136" cy="3649791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888" y="4885640"/>
            <a:ext cx="2417977" cy="1631300"/>
          </a:xfrm>
          <a:prstGeom prst="rect">
            <a:avLst/>
          </a:prstGeom>
        </p:spPr>
      </p:pic>
      <p:sp>
        <p:nvSpPr>
          <p:cNvPr id="15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580203" y="4984199"/>
            <a:ext cx="1927350" cy="1434179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6" name="Bild 1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774" y="4840485"/>
            <a:ext cx="778892" cy="1590134"/>
          </a:xfrm>
          <a:prstGeom prst="rect">
            <a:avLst/>
          </a:prstGeom>
        </p:spPr>
      </p:pic>
      <p:sp>
        <p:nvSpPr>
          <p:cNvPr id="17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672221" y="5041123"/>
            <a:ext cx="680764" cy="1198880"/>
          </a:xfrm>
        </p:spPr>
        <p:txBody>
          <a:bodyPr vert="vert" anchor="ctr"/>
          <a:lstStyle>
            <a:lvl1pPr marL="0" indent="0" algn="ctr">
              <a:buFont typeface="Arial" charset="0"/>
              <a:buNone/>
              <a:defRPr sz="700"/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3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93843567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res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7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978433" y="2023985"/>
            <a:ext cx="4171201" cy="236736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8" name="Bild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894" y="1838361"/>
            <a:ext cx="4577136" cy="3649791"/>
          </a:xfrm>
          <a:prstGeom prst="rect">
            <a:avLst/>
          </a:prstGeom>
        </p:spPr>
      </p:pic>
      <p:pic>
        <p:nvPicPr>
          <p:cNvPr id="29" name="Bild 2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888" y="4885640"/>
            <a:ext cx="2417977" cy="1631300"/>
          </a:xfrm>
          <a:prstGeom prst="rect">
            <a:avLst/>
          </a:prstGeom>
        </p:spPr>
      </p:pic>
      <p:sp>
        <p:nvSpPr>
          <p:cNvPr id="30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580203" y="4984199"/>
            <a:ext cx="1927350" cy="1434179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31" name="Bild 3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774" y="4840485"/>
            <a:ext cx="778892" cy="1590134"/>
          </a:xfrm>
          <a:prstGeom prst="rect">
            <a:avLst/>
          </a:prstGeom>
        </p:spPr>
      </p:pic>
      <p:sp>
        <p:nvSpPr>
          <p:cNvPr id="32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672221" y="5041123"/>
            <a:ext cx="680764" cy="1198880"/>
          </a:xfrm>
        </p:spPr>
        <p:txBody>
          <a:bodyPr vert="vert" anchor="ctr"/>
          <a:lstStyle>
            <a:lvl1pPr marL="0" indent="0" algn="ctr">
              <a:buFont typeface="Arial" charset="0"/>
              <a:buNone/>
              <a:defRPr sz="700"/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3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7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72345203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res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1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978433" y="2023985"/>
            <a:ext cx="4171201" cy="236736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2" name="Bild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894" y="1838361"/>
            <a:ext cx="4577136" cy="3649791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888" y="4885640"/>
            <a:ext cx="2417977" cy="1631300"/>
          </a:xfrm>
          <a:prstGeom prst="rect">
            <a:avLst/>
          </a:prstGeom>
        </p:spPr>
      </p:pic>
      <p:sp>
        <p:nvSpPr>
          <p:cNvPr id="14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580203" y="4984199"/>
            <a:ext cx="1927350" cy="1434179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5" name="Bild 1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774" y="4840485"/>
            <a:ext cx="778892" cy="1590134"/>
          </a:xfrm>
          <a:prstGeom prst="rect">
            <a:avLst/>
          </a:prstGeom>
        </p:spPr>
      </p:pic>
      <p:sp>
        <p:nvSpPr>
          <p:cNvPr id="16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672221" y="5041123"/>
            <a:ext cx="680764" cy="1198880"/>
          </a:xfrm>
        </p:spPr>
        <p:txBody>
          <a:bodyPr vert="vert" anchor="ctr"/>
          <a:lstStyle>
            <a:lvl1pPr marL="0" indent="0" algn="ctr">
              <a:buFont typeface="Arial" charset="0"/>
              <a:buNone/>
              <a:defRPr sz="700"/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297046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in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accent2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175407855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res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978433" y="2023985"/>
            <a:ext cx="4171201" cy="236736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4" name="Bild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894" y="1838361"/>
            <a:ext cx="4577136" cy="3649791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888" y="4885640"/>
            <a:ext cx="2417977" cy="1631300"/>
          </a:xfrm>
          <a:prstGeom prst="rect">
            <a:avLst/>
          </a:prstGeom>
        </p:spPr>
      </p:pic>
      <p:sp>
        <p:nvSpPr>
          <p:cNvPr id="16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580203" y="4984199"/>
            <a:ext cx="1927350" cy="1434179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7" name="Bild 1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774" y="4840485"/>
            <a:ext cx="778892" cy="1590134"/>
          </a:xfrm>
          <a:prstGeom prst="rect">
            <a:avLst/>
          </a:prstGeom>
        </p:spPr>
      </p:pic>
      <p:sp>
        <p:nvSpPr>
          <p:cNvPr id="18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672221" y="5041123"/>
            <a:ext cx="680764" cy="1198880"/>
          </a:xfrm>
        </p:spPr>
        <p:txBody>
          <a:bodyPr vert="vert" anchor="ctr"/>
          <a:lstStyle>
            <a:lvl1pPr marL="0" indent="0" algn="ctr">
              <a:buFont typeface="Arial" charset="0"/>
              <a:buNone/>
              <a:defRPr sz="700"/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505985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V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533145" y="2625346"/>
            <a:ext cx="4620260" cy="257948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9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49" y="2579046"/>
            <a:ext cx="4676931" cy="305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7940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V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2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533145" y="2625346"/>
            <a:ext cx="4620260" cy="257948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49" y="2579046"/>
            <a:ext cx="4676931" cy="3056667"/>
          </a:xfrm>
          <a:prstGeom prst="rect">
            <a:avLst/>
          </a:prstGeom>
        </p:spPr>
      </p:pic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204764406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V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3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1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533145" y="2625346"/>
            <a:ext cx="4620260" cy="257948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2" name="Bild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49" y="2579046"/>
            <a:ext cx="4676931" cy="3056667"/>
          </a:xfrm>
          <a:prstGeom prst="rect">
            <a:avLst/>
          </a:prstGeom>
        </p:spPr>
      </p:pic>
      <p:sp>
        <p:nvSpPr>
          <p:cNvPr id="13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76086864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V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1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533145" y="2625346"/>
            <a:ext cx="4620260" cy="257948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2" name="Bild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49" y="2579046"/>
            <a:ext cx="4676931" cy="3056667"/>
          </a:xfrm>
          <a:prstGeom prst="rect">
            <a:avLst/>
          </a:prstGeom>
        </p:spPr>
      </p:pic>
      <p:sp>
        <p:nvSpPr>
          <p:cNvPr id="13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36199610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V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2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533145" y="2625346"/>
            <a:ext cx="4620260" cy="257948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49" y="2579046"/>
            <a:ext cx="4676931" cy="3056667"/>
          </a:xfrm>
          <a:prstGeom prst="rect">
            <a:avLst/>
          </a:prstGeom>
        </p:spPr>
      </p:pic>
      <p:sp>
        <p:nvSpPr>
          <p:cNvPr id="14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51411724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blue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2"/>
                </a:solidFill>
              </a:rPr>
              <a:t>_Never</a:t>
            </a:r>
          </a:p>
        </p:txBody>
      </p:sp>
      <p:sp>
        <p:nvSpPr>
          <p:cNvPr id="13" name="Textfeld 12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2"/>
                </a:solidFill>
              </a:rPr>
              <a:t>settle.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89995576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green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5"/>
                </a:solidFill>
              </a:rPr>
              <a:t>_Never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5"/>
                </a:solidFill>
              </a:rPr>
              <a:t>settle.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3836840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yellow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5"/>
                </a:solidFill>
              </a:rPr>
              <a:t>_Never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5"/>
                </a:solidFill>
              </a:rPr>
              <a:t>settle.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55795702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pink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3"/>
                </a:solidFill>
              </a:rPr>
              <a:t>_Never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3"/>
                </a:solidFill>
              </a:rPr>
              <a:t>settle.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1017032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44825F-6028-6947-93C2-F780CECB9D7A}" type="datetime1">
              <a:rPr lang="de-DE" smtClean="0"/>
              <a:t>26.05.2017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CF9C1-6BC7-8D40-B082-AD89048ADE43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0" r:id="rId2"/>
    <p:sldLayoutId id="2147483687" r:id="rId3"/>
    <p:sldLayoutId id="2147483686" r:id="rId4"/>
    <p:sldLayoutId id="2147483649" r:id="rId5"/>
    <p:sldLayoutId id="2147483689" r:id="rId6"/>
    <p:sldLayoutId id="2147483685" r:id="rId7"/>
    <p:sldLayoutId id="2147483688" r:id="rId8"/>
    <p:sldLayoutId id="2147483691" r:id="rId9"/>
    <p:sldLayoutId id="2147483692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693" r:id="rId16"/>
    <p:sldLayoutId id="2147483695" r:id="rId17"/>
    <p:sldLayoutId id="2147483696" r:id="rId18"/>
    <p:sldLayoutId id="2147483698" r:id="rId19"/>
    <p:sldLayoutId id="2147483700" r:id="rId20"/>
    <p:sldLayoutId id="2147483651" r:id="rId21"/>
    <p:sldLayoutId id="2147483694" r:id="rId22"/>
    <p:sldLayoutId id="2147483697" r:id="rId23"/>
    <p:sldLayoutId id="2147483699" r:id="rId24"/>
    <p:sldLayoutId id="2147483701" r:id="rId25"/>
    <p:sldLayoutId id="2147483667" r:id="rId26"/>
    <p:sldLayoutId id="2147483662" r:id="rId27"/>
    <p:sldLayoutId id="2147483663" r:id="rId28"/>
    <p:sldLayoutId id="2147483660" r:id="rId29"/>
    <p:sldLayoutId id="2147483668" r:id="rId30"/>
    <p:sldLayoutId id="2147483666" r:id="rId31"/>
    <p:sldLayoutId id="2147483661" r:id="rId32"/>
    <p:sldLayoutId id="2147483664" r:id="rId33"/>
    <p:sldLayoutId id="2147483650" r:id="rId34"/>
    <p:sldLayoutId id="2147483665" r:id="rId35"/>
    <p:sldLayoutId id="2147483679" r:id="rId36"/>
    <p:sldLayoutId id="2147483680" r:id="rId37"/>
    <p:sldLayoutId id="2147483682" r:id="rId38"/>
    <p:sldLayoutId id="2147483681" r:id="rId39"/>
    <p:sldLayoutId id="2147483683" r:id="rId40"/>
    <p:sldLayoutId id="2147483761" r:id="rId41"/>
    <p:sldLayoutId id="2147483762" r:id="rId42"/>
    <p:sldLayoutId id="2147483763" r:id="rId43"/>
    <p:sldLayoutId id="2147483764" r:id="rId44"/>
    <p:sldLayoutId id="2147483765" r:id="rId45"/>
    <p:sldLayoutId id="2147483746" r:id="rId46"/>
    <p:sldLayoutId id="2147483747" r:id="rId47"/>
    <p:sldLayoutId id="2147483748" r:id="rId48"/>
    <p:sldLayoutId id="2147483749" r:id="rId49"/>
    <p:sldLayoutId id="2147483750" r:id="rId50"/>
    <p:sldLayoutId id="2147483669" r:id="rId51"/>
    <p:sldLayoutId id="2147483706" r:id="rId52"/>
    <p:sldLayoutId id="2147483672" r:id="rId53"/>
    <p:sldLayoutId id="2147483671" r:id="rId54"/>
    <p:sldLayoutId id="2147483708" r:id="rId55"/>
    <p:sldLayoutId id="2147483741" r:id="rId56"/>
    <p:sldLayoutId id="2147483742" r:id="rId57"/>
    <p:sldLayoutId id="2147483743" r:id="rId58"/>
    <p:sldLayoutId id="2147483744" r:id="rId59"/>
    <p:sldLayoutId id="2147483745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15" r:id="rId76"/>
    <p:sldLayoutId id="2147483716" r:id="rId77"/>
    <p:sldLayoutId id="2147483717" r:id="rId78"/>
    <p:sldLayoutId id="2147483718" r:id="rId79"/>
    <p:sldLayoutId id="2147483719" r:id="rId80"/>
    <p:sldLayoutId id="2147483710" r:id="rId81"/>
    <p:sldLayoutId id="2147483711" r:id="rId82"/>
    <p:sldLayoutId id="2147483712" r:id="rId83"/>
    <p:sldLayoutId id="2147483713" r:id="rId84"/>
    <p:sldLayoutId id="2147483714" r:id="rId85"/>
    <p:sldLayoutId id="2147483707" r:id="rId86"/>
    <p:sldLayoutId id="2147483670" r:id="rId87"/>
    <p:sldLayoutId id="2147483705" r:id="rId88"/>
    <p:sldLayoutId id="2147483704" r:id="rId89"/>
    <p:sldLayoutId id="2147483703" r:id="rId90"/>
    <p:sldLayoutId id="2147483736" r:id="rId91"/>
    <p:sldLayoutId id="2147483737" r:id="rId92"/>
    <p:sldLayoutId id="2147483738" r:id="rId93"/>
    <p:sldLayoutId id="2147483739" r:id="rId94"/>
    <p:sldLayoutId id="2147483740" r:id="rId95"/>
    <p:sldLayoutId id="2147483751" r:id="rId96"/>
    <p:sldLayoutId id="2147483752" r:id="rId97"/>
    <p:sldLayoutId id="2147483753" r:id="rId98"/>
    <p:sldLayoutId id="2147483754" r:id="rId99"/>
    <p:sldLayoutId id="2147483755" r:id="rId100"/>
    <p:sldLayoutId id="2147483756" r:id="rId101"/>
    <p:sldLayoutId id="2147483757" r:id="rId102"/>
    <p:sldLayoutId id="2147483758" r:id="rId103"/>
    <p:sldLayoutId id="2147483759" r:id="rId104"/>
    <p:sldLayoutId id="2147483760" r:id="rId10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LucidaGrande" charset="0"/>
        <a:buChar char="_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LucidaGrande" charset="0"/>
        <a:buChar char="_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LucidaGrande" charset="0"/>
        <a:buChar char="_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LucidaGrande" charset="0"/>
        <a:buChar char="_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LucidaGrande" charset="0"/>
        <a:buChar char="_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leszek.porebski@intive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our.umbraco.org/documentation/reference/config/tinymceconfig/" TargetMode="External"/><Relationship Id="rId2" Type="http://schemas.openxmlformats.org/officeDocument/2006/relationships/hyperlink" Target="https://www.tinymce.com/" TargetMode="External"/><Relationship Id="rId1" Type="http://schemas.openxmlformats.org/officeDocument/2006/relationships/slideLayout" Target="../slideLayouts/slideLayout3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intive-meetup-umbraco.local/umbraco/#/developer/dataTypes/edit/1051" TargetMode="External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ctrTitle"/>
          </p:nvPr>
        </p:nvSpPr>
        <p:spPr>
          <a:xfrm>
            <a:off x="1686188" y="1836436"/>
            <a:ext cx="9334150" cy="1933586"/>
          </a:xfrm>
        </p:spPr>
        <p:txBody>
          <a:bodyPr/>
          <a:lstStyle/>
          <a:p>
            <a:r>
              <a:rPr lang="en-US" sz="4000" dirty="0"/>
              <a:t>Extending Umbraco’s </a:t>
            </a:r>
            <a:r>
              <a:rPr lang="en-US" sz="4000" dirty="0" err="1"/>
              <a:t>backoffice</a:t>
            </a:r>
            <a:r>
              <a:rPr lang="en-US" sz="4000" dirty="0"/>
              <a:t> with custom editors</a:t>
            </a:r>
            <a:endParaRPr lang="pl-PL" sz="4000" dirty="0"/>
          </a:p>
        </p:txBody>
      </p:sp>
      <p:sp>
        <p:nvSpPr>
          <p:cNvPr id="3" name="Textplatzhalter 2"/>
          <p:cNvSpPr>
            <a:spLocks noGrp="1"/>
          </p:cNvSpPr>
          <p:nvPr>
            <p:ph type="subTitle" idx="1"/>
          </p:nvPr>
        </p:nvSpPr>
        <p:spPr>
          <a:xfrm>
            <a:off x="1588973" y="3710804"/>
            <a:ext cx="6691086" cy="1655762"/>
          </a:xfrm>
        </p:spPr>
        <p:txBody>
          <a:bodyPr>
            <a:normAutofit/>
          </a:bodyPr>
          <a:lstStyle/>
          <a:p>
            <a:r>
              <a:rPr lang="pl-PL" sz="1600" dirty="0" smtClean="0"/>
              <a:t>Leszek Porębski</a:t>
            </a:r>
            <a:endParaRPr lang="de-DE" sz="1600" dirty="0"/>
          </a:p>
          <a:p>
            <a:r>
              <a:rPr lang="pl-PL" sz="1600" dirty="0" err="1" smtClean="0">
                <a:hlinkClick r:id="rId2"/>
              </a:rPr>
              <a:t>leszek.porebski</a:t>
            </a:r>
            <a:r>
              <a:rPr lang="de-DE" sz="1600" dirty="0" smtClean="0">
                <a:hlinkClick r:id="rId2"/>
              </a:rPr>
              <a:t>@intive.com</a:t>
            </a:r>
            <a:endParaRPr lang="pl-PL" sz="1600" dirty="0" smtClean="0"/>
          </a:p>
          <a:p>
            <a:r>
              <a:rPr lang="pl-PL" sz="1600" dirty="0" smtClean="0"/>
              <a:t>@</a:t>
            </a:r>
            <a:r>
              <a:rPr lang="pl-PL" sz="1600" dirty="0" err="1" smtClean="0"/>
              <a:t>lpsoft_pl</a:t>
            </a:r>
            <a:endParaRPr lang="de-DE" sz="1600" dirty="0"/>
          </a:p>
        </p:txBody>
      </p:sp>
      <p:sp>
        <p:nvSpPr>
          <p:cNvPr id="9" name="Symbol zastępczy zawartości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l-PL" dirty="0" smtClean="0"/>
              <a:t>Warszawa, 26.05.2017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6858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307756"/>
          </a:xfrm>
        </p:spPr>
        <p:txBody>
          <a:bodyPr>
            <a:normAutofit/>
          </a:bodyPr>
          <a:lstStyle/>
          <a:p>
            <a:r>
              <a:rPr lang="pl-PL" dirty="0" err="1" smtClean="0"/>
              <a:t>Some</a:t>
            </a:r>
            <a:r>
              <a:rPr lang="pl-PL" dirty="0" smtClean="0"/>
              <a:t> </a:t>
            </a:r>
            <a:r>
              <a:rPr lang="pl-PL" dirty="0" err="1" smtClean="0"/>
              <a:t>fancy</a:t>
            </a:r>
            <a:r>
              <a:rPr lang="pl-PL" dirty="0" smtClean="0"/>
              <a:t> JavaScript</a:t>
            </a:r>
          </a:p>
          <a:p>
            <a:r>
              <a:rPr lang="pl-PL" dirty="0" err="1" smtClean="0"/>
              <a:t>Configurable</a:t>
            </a:r>
            <a:endParaRPr lang="pl-PL" dirty="0" smtClean="0"/>
          </a:p>
          <a:p>
            <a:pPr lvl="1"/>
            <a:r>
              <a:rPr lang="pl-PL" dirty="0" smtClean="0"/>
              <a:t>/</a:t>
            </a:r>
            <a:r>
              <a:rPr lang="pl-PL" dirty="0" err="1" smtClean="0"/>
              <a:t>config</a:t>
            </a:r>
            <a:r>
              <a:rPr lang="pl-PL" dirty="0" smtClean="0"/>
              <a:t>/grid.editors.config.js</a:t>
            </a:r>
          </a:p>
          <a:p>
            <a:r>
              <a:rPr lang="pl-PL" dirty="0" err="1" smtClean="0"/>
              <a:t>Extendable</a:t>
            </a:r>
            <a:r>
              <a:rPr lang="pl-PL" dirty="0" smtClean="0"/>
              <a:t>!</a:t>
            </a:r>
            <a:endParaRPr lang="en-US" dirty="0"/>
          </a:p>
        </p:txBody>
      </p:sp>
      <p:sp>
        <p:nvSpPr>
          <p:cNvPr id="7" name="Symbol zastępczy zawartości 4"/>
          <p:cNvSpPr txBox="1">
            <a:spLocks/>
          </p:cNvSpPr>
          <p:nvPr/>
        </p:nvSpPr>
        <p:spPr>
          <a:xfrm>
            <a:off x="867228" y="3667981"/>
            <a:ext cx="10486572" cy="132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2250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LucidaGrande" charset="0"/>
              <a:buChar char="_"/>
              <a:tabLst/>
              <a:defRPr lang="de-DE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1088" indent="-1666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5800" indent="-127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4663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307756"/>
          </a:xfrm>
        </p:spPr>
        <p:txBody>
          <a:bodyPr>
            <a:normAutofit/>
          </a:bodyPr>
          <a:lstStyle/>
          <a:p>
            <a:r>
              <a:rPr lang="pl-PL" dirty="0" err="1" smtClean="0"/>
              <a:t>Default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r>
              <a:rPr lang="pl-PL" dirty="0" smtClean="0"/>
              <a:t>:</a:t>
            </a:r>
          </a:p>
          <a:p>
            <a:pPr lvl="1"/>
            <a:r>
              <a:rPr lang="pl-PL" dirty="0" smtClean="0"/>
              <a:t>RTE</a:t>
            </a:r>
          </a:p>
          <a:p>
            <a:pPr lvl="1"/>
            <a:r>
              <a:rPr lang="pl-PL" dirty="0" smtClean="0"/>
              <a:t>Image</a:t>
            </a:r>
          </a:p>
          <a:p>
            <a:pPr lvl="1"/>
            <a:r>
              <a:rPr lang="pl-PL" dirty="0" smtClean="0"/>
              <a:t>Macro</a:t>
            </a:r>
          </a:p>
          <a:p>
            <a:pPr lvl="1"/>
            <a:r>
              <a:rPr lang="pl-PL" dirty="0" err="1" smtClean="0"/>
              <a:t>Embed</a:t>
            </a:r>
            <a:endParaRPr lang="pl-PL" dirty="0" smtClean="0"/>
          </a:p>
          <a:p>
            <a:pPr lvl="1"/>
            <a:r>
              <a:rPr lang="pl-PL" dirty="0" err="1" smtClean="0"/>
              <a:t>Headline</a:t>
            </a:r>
            <a:endParaRPr lang="pl-PL" dirty="0" smtClean="0"/>
          </a:p>
          <a:p>
            <a:pPr lvl="1"/>
            <a:r>
              <a:rPr lang="pl-PL" dirty="0" err="1" smtClean="0"/>
              <a:t>Quote</a:t>
            </a:r>
            <a:endParaRPr lang="en-US" dirty="0"/>
          </a:p>
        </p:txBody>
      </p:sp>
      <p:sp>
        <p:nvSpPr>
          <p:cNvPr id="7" name="Symbol zastępczy zawartości 4"/>
          <p:cNvSpPr txBox="1">
            <a:spLocks/>
          </p:cNvSpPr>
          <p:nvPr/>
        </p:nvSpPr>
        <p:spPr>
          <a:xfrm>
            <a:off x="867228" y="3667981"/>
            <a:ext cx="10486572" cy="132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2250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LucidaGrande" charset="0"/>
              <a:buChar char="_"/>
              <a:tabLst/>
              <a:defRPr lang="de-DE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1088" indent="-1666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5800" indent="-127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3396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Custom</a:t>
            </a:r>
            <a:r>
              <a:rPr lang="pl-PL" dirty="0" smtClean="0"/>
              <a:t> </a:t>
            </a:r>
            <a:r>
              <a:rPr lang="pl-PL" dirty="0" err="1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294967295"/>
          </p:nvPr>
        </p:nvSpPr>
        <p:spPr>
          <a:xfrm>
            <a:off x="9448800" y="3043238"/>
            <a:ext cx="2743200" cy="365125"/>
          </a:xfrm>
        </p:spPr>
        <p:txBody>
          <a:bodyPr/>
          <a:lstStyle/>
          <a:p>
            <a:fld id="{4AECF9C1-6BC7-8D40-B082-AD89048ADE43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26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Custom</a:t>
            </a:r>
            <a:r>
              <a:rPr lang="pl-PL" dirty="0" smtClean="0"/>
              <a:t> </a:t>
            </a:r>
            <a:r>
              <a:rPr lang="en-US" dirty="0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307756"/>
          </a:xfrm>
        </p:spPr>
        <p:txBody>
          <a:bodyPr>
            <a:normAutofit/>
          </a:bodyPr>
          <a:lstStyle/>
          <a:p>
            <a:r>
              <a:rPr lang="pl-PL" dirty="0" smtClean="0"/>
              <a:t>/</a:t>
            </a:r>
            <a:r>
              <a:rPr lang="pl-PL" dirty="0" err="1" smtClean="0"/>
              <a:t>config</a:t>
            </a:r>
            <a:r>
              <a:rPr lang="pl-PL" dirty="0" smtClean="0"/>
              <a:t>/grid.editors.config.js</a:t>
            </a:r>
          </a:p>
          <a:p>
            <a:pPr lvl="1"/>
            <a:r>
              <a:rPr lang="pl-PL" dirty="0" err="1" smtClean="0"/>
              <a:t>Add</a:t>
            </a:r>
            <a:r>
              <a:rPr lang="pl-PL" dirty="0" smtClean="0"/>
              <a:t> </a:t>
            </a:r>
            <a:r>
              <a:rPr lang="pl-PL" dirty="0" err="1" smtClean="0"/>
              <a:t>new</a:t>
            </a:r>
            <a:r>
              <a:rPr lang="pl-PL" dirty="0" smtClean="0"/>
              <a:t> </a:t>
            </a:r>
            <a:r>
              <a:rPr lang="pl-PL" dirty="0" err="1" smtClean="0"/>
              <a:t>entry</a:t>
            </a:r>
            <a:r>
              <a:rPr lang="pl-PL" dirty="0" smtClean="0"/>
              <a:t> </a:t>
            </a:r>
            <a:r>
              <a:rPr lang="pl-PL" dirty="0" err="1" smtClean="0"/>
              <a:t>regarding</a:t>
            </a:r>
            <a:r>
              <a:rPr lang="pl-PL" dirty="0" smtClean="0"/>
              <a:t> </a:t>
            </a:r>
            <a:r>
              <a:rPr lang="pl-PL" dirty="0" err="1" smtClean="0"/>
              <a:t>your</a:t>
            </a:r>
            <a:r>
              <a:rPr lang="pl-PL" dirty="0" smtClean="0"/>
              <a:t> </a:t>
            </a:r>
            <a:r>
              <a:rPr lang="pl-PL" dirty="0" err="1" smtClean="0"/>
              <a:t>editor</a:t>
            </a:r>
            <a:endParaRPr lang="pl-PL" dirty="0" smtClean="0"/>
          </a:p>
          <a:p>
            <a:pPr lvl="1"/>
            <a:r>
              <a:rPr lang="pl-PL" dirty="0" err="1" smtClean="0"/>
              <a:t>Put</a:t>
            </a:r>
            <a:r>
              <a:rPr lang="pl-PL" dirty="0" smtClean="0"/>
              <a:t> </a:t>
            </a:r>
            <a:r>
              <a:rPr lang="pl-PL" dirty="0" err="1" smtClean="0"/>
              <a:t>you</a:t>
            </a:r>
            <a:r>
              <a:rPr lang="pl-PL" dirty="0" smtClean="0"/>
              <a:t> JS </a:t>
            </a:r>
            <a:r>
              <a:rPr lang="pl-PL" dirty="0" err="1" smtClean="0"/>
              <a:t>code</a:t>
            </a:r>
            <a:r>
              <a:rPr lang="pl-PL" dirty="0" smtClean="0"/>
              <a:t> </a:t>
            </a:r>
            <a:r>
              <a:rPr lang="pl-PL" dirty="0" err="1" smtClean="0"/>
              <a:t>somewhere</a:t>
            </a:r>
            <a:r>
              <a:rPr lang="pl-PL" dirty="0" smtClean="0"/>
              <a:t> in </a:t>
            </a:r>
            <a:r>
              <a:rPr lang="pl-PL" dirty="0" err="1" smtClean="0"/>
              <a:t>your</a:t>
            </a:r>
            <a:r>
              <a:rPr lang="pl-PL" dirty="0" smtClean="0"/>
              <a:t> </a:t>
            </a:r>
            <a:r>
              <a:rPr lang="pl-PL" dirty="0" err="1" smtClean="0"/>
              <a:t>project</a:t>
            </a:r>
            <a:endParaRPr lang="pl-PL" dirty="0" smtClean="0"/>
          </a:p>
          <a:p>
            <a:pPr lvl="1"/>
            <a:r>
              <a:rPr lang="pl-PL" dirty="0" smtClean="0"/>
              <a:t>Reference to </a:t>
            </a:r>
            <a:r>
              <a:rPr lang="pl-PL" dirty="0" err="1" smtClean="0"/>
              <a:t>your</a:t>
            </a:r>
            <a:r>
              <a:rPr lang="pl-PL" dirty="0" smtClean="0"/>
              <a:t> </a:t>
            </a:r>
            <a:r>
              <a:rPr lang="pl-PL" dirty="0" err="1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r>
              <a:rPr lang="pl-PL" dirty="0" smtClean="0"/>
              <a:t> from </a:t>
            </a:r>
            <a:r>
              <a:rPr lang="pl-PL" dirty="0" err="1" smtClean="0"/>
              <a:t>this</a:t>
            </a:r>
            <a:r>
              <a:rPr lang="pl-PL" dirty="0" smtClean="0"/>
              <a:t> </a:t>
            </a:r>
            <a:r>
              <a:rPr lang="pl-PL" dirty="0" err="1" smtClean="0"/>
              <a:t>config</a:t>
            </a:r>
            <a:r>
              <a:rPr lang="pl-PL" dirty="0" smtClean="0"/>
              <a:t> file</a:t>
            </a:r>
          </a:p>
          <a:p>
            <a:pPr lvl="1"/>
            <a:endParaRPr lang="en-US" dirty="0"/>
          </a:p>
        </p:txBody>
      </p:sp>
      <p:sp>
        <p:nvSpPr>
          <p:cNvPr id="7" name="Symbol zastępczy zawartości 4"/>
          <p:cNvSpPr txBox="1">
            <a:spLocks/>
          </p:cNvSpPr>
          <p:nvPr/>
        </p:nvSpPr>
        <p:spPr>
          <a:xfrm>
            <a:off x="867228" y="3667981"/>
            <a:ext cx="10486572" cy="132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2250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LucidaGrande" charset="0"/>
              <a:buChar char="_"/>
              <a:tabLst/>
              <a:defRPr lang="de-DE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1088" indent="-1666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5800" indent="-127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664" y="-196726"/>
            <a:ext cx="7422593" cy="835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2505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Custom</a:t>
            </a:r>
            <a:r>
              <a:rPr lang="pl-PL" dirty="0" smtClean="0"/>
              <a:t> </a:t>
            </a:r>
            <a:r>
              <a:rPr lang="en-US" dirty="0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307756"/>
          </a:xfrm>
        </p:spPr>
        <p:txBody>
          <a:bodyPr>
            <a:normAutofit/>
          </a:bodyPr>
          <a:lstStyle/>
          <a:p>
            <a:r>
              <a:rPr lang="pl-PL" dirty="0" err="1" smtClean="0"/>
              <a:t>Put</a:t>
            </a:r>
            <a:r>
              <a:rPr lang="pl-PL" dirty="0" smtClean="0"/>
              <a:t> </a:t>
            </a:r>
            <a:r>
              <a:rPr lang="pl-PL" dirty="0" err="1" smtClean="0"/>
              <a:t>your</a:t>
            </a:r>
            <a:r>
              <a:rPr lang="pl-PL" dirty="0" smtClean="0"/>
              <a:t> </a:t>
            </a:r>
            <a:r>
              <a:rPr lang="pl-PL" dirty="0" err="1" smtClean="0"/>
              <a:t>code</a:t>
            </a:r>
            <a:r>
              <a:rPr lang="pl-PL" dirty="0" smtClean="0"/>
              <a:t> in /</a:t>
            </a:r>
            <a:r>
              <a:rPr lang="pl-PL" dirty="0" err="1" smtClean="0"/>
              <a:t>App_Plugins</a:t>
            </a:r>
            <a:endParaRPr lang="pl-PL" dirty="0" smtClean="0"/>
          </a:p>
          <a:p>
            <a:r>
              <a:rPr lang="pl-PL" dirty="0" err="1" smtClean="0"/>
              <a:t>Self-describe</a:t>
            </a:r>
            <a:r>
              <a:rPr lang="pl-PL" dirty="0" smtClean="0"/>
              <a:t> </a:t>
            </a:r>
            <a:r>
              <a:rPr lang="pl-PL" dirty="0" err="1" smtClean="0"/>
              <a:t>your</a:t>
            </a:r>
            <a:r>
              <a:rPr lang="pl-PL" dirty="0" smtClean="0"/>
              <a:t> </a:t>
            </a:r>
            <a:r>
              <a:rPr lang="pl-PL" dirty="0" err="1" smtClean="0"/>
              <a:t>plugin</a:t>
            </a:r>
            <a:r>
              <a:rPr lang="pl-PL" dirty="0" smtClean="0"/>
              <a:t> with </a:t>
            </a:r>
            <a:r>
              <a:rPr lang="pl-PL" dirty="0" err="1" smtClean="0"/>
              <a:t>package.manifest</a:t>
            </a:r>
            <a:r>
              <a:rPr lang="pl-PL" dirty="0" smtClean="0"/>
              <a:t> file</a:t>
            </a:r>
          </a:p>
          <a:p>
            <a:endParaRPr lang="pl-PL" dirty="0"/>
          </a:p>
          <a:p>
            <a:endParaRPr lang="pl-PL" dirty="0" smtClean="0"/>
          </a:p>
          <a:p>
            <a:endParaRPr lang="pl-PL" dirty="0"/>
          </a:p>
          <a:p>
            <a:endParaRPr lang="pl-PL" dirty="0" smtClean="0"/>
          </a:p>
          <a:p>
            <a:r>
              <a:rPr lang="pl-PL" dirty="0" err="1" smtClean="0"/>
              <a:t>There’s</a:t>
            </a:r>
            <a:r>
              <a:rPr lang="pl-PL" dirty="0" smtClean="0"/>
              <a:t> a trap!</a:t>
            </a:r>
          </a:p>
          <a:p>
            <a:pPr lvl="1"/>
            <a:r>
              <a:rPr lang="pl-PL" dirty="0" err="1" smtClean="0">
                <a:solidFill>
                  <a:srgbClr val="FF0000"/>
                </a:solidFill>
              </a:rPr>
              <a:t>only</a:t>
            </a:r>
            <a:r>
              <a:rPr lang="pl-PL" dirty="0" smtClean="0">
                <a:solidFill>
                  <a:srgbClr val="FF0000"/>
                </a:solidFill>
              </a:rPr>
              <a:t> one </a:t>
            </a:r>
            <a:r>
              <a:rPr lang="pl-PL" dirty="0" err="1" smtClean="0">
                <a:solidFill>
                  <a:srgbClr val="FF0000"/>
                </a:solidFill>
              </a:rPr>
              <a:t>level</a:t>
            </a:r>
            <a:r>
              <a:rPr lang="pl-PL" dirty="0" smtClean="0">
                <a:solidFill>
                  <a:srgbClr val="FF0000"/>
                </a:solidFill>
              </a:rPr>
              <a:t> </a:t>
            </a:r>
            <a:r>
              <a:rPr lang="pl-PL" dirty="0" err="1" smtClean="0">
                <a:solidFill>
                  <a:srgbClr val="FF0000"/>
                </a:solidFill>
              </a:rPr>
              <a:t>deep</a:t>
            </a:r>
            <a:r>
              <a:rPr lang="pl-PL" dirty="0" smtClean="0">
                <a:solidFill>
                  <a:srgbClr val="FF0000"/>
                </a:solidFill>
              </a:rPr>
              <a:t> </a:t>
            </a:r>
            <a:r>
              <a:rPr lang="pl-PL" dirty="0" err="1" smtClean="0">
                <a:solidFill>
                  <a:srgbClr val="FF0000"/>
                </a:solidFill>
              </a:rPr>
              <a:t>manifests</a:t>
            </a:r>
            <a:r>
              <a:rPr lang="pl-PL" dirty="0" smtClean="0">
                <a:solidFill>
                  <a:srgbClr val="FF0000"/>
                </a:solidFill>
              </a:rPr>
              <a:t> </a:t>
            </a:r>
            <a:r>
              <a:rPr lang="pl-PL" dirty="0" err="1" smtClean="0">
                <a:solidFill>
                  <a:srgbClr val="FF0000"/>
                </a:solidFill>
              </a:rPr>
              <a:t>are</a:t>
            </a:r>
            <a:r>
              <a:rPr lang="pl-PL" dirty="0" smtClean="0">
                <a:solidFill>
                  <a:srgbClr val="FF0000"/>
                </a:solidFill>
              </a:rPr>
              <a:t> </a:t>
            </a:r>
            <a:r>
              <a:rPr lang="pl-PL" dirty="0" err="1" smtClean="0">
                <a:solidFill>
                  <a:srgbClr val="FF0000"/>
                </a:solidFill>
              </a:rPr>
              <a:t>discovered</a:t>
            </a:r>
            <a:r>
              <a:rPr lang="pl-PL" dirty="0" smtClean="0">
                <a:solidFill>
                  <a:srgbClr val="FF0000"/>
                </a:solidFill>
              </a:rPr>
              <a:t>.</a:t>
            </a:r>
          </a:p>
          <a:p>
            <a:endParaRPr lang="pl-PL" dirty="0" smtClean="0"/>
          </a:p>
          <a:p>
            <a:endParaRPr lang="pl-PL" dirty="0" smtClean="0"/>
          </a:p>
        </p:txBody>
      </p:sp>
      <p:sp>
        <p:nvSpPr>
          <p:cNvPr id="7" name="Symbol zastępczy zawartości 4"/>
          <p:cNvSpPr txBox="1">
            <a:spLocks/>
          </p:cNvSpPr>
          <p:nvPr/>
        </p:nvSpPr>
        <p:spPr>
          <a:xfrm>
            <a:off x="867228" y="3667981"/>
            <a:ext cx="10486572" cy="132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2250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LucidaGrande" charset="0"/>
              <a:buChar char="_"/>
              <a:tabLst/>
              <a:defRPr lang="de-DE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1088" indent="-1666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5800" indent="-127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8" name="Obraz 7" descr="Wycinek ekranu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396" y="3075652"/>
            <a:ext cx="3584235" cy="180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6577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Custom</a:t>
            </a:r>
            <a:r>
              <a:rPr lang="pl-PL" dirty="0" smtClean="0"/>
              <a:t> </a:t>
            </a:r>
            <a:r>
              <a:rPr lang="en-US" dirty="0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72829"/>
          </a:xfrm>
        </p:spPr>
        <p:txBody>
          <a:bodyPr>
            <a:normAutofit/>
          </a:bodyPr>
          <a:lstStyle/>
          <a:p>
            <a:r>
              <a:rPr lang="pl-PL" dirty="0" err="1" smtClean="0"/>
              <a:t>package.manifest</a:t>
            </a:r>
            <a:endParaRPr lang="pl-PL" dirty="0" smtClean="0"/>
          </a:p>
          <a:p>
            <a:pPr lvl="1"/>
            <a:r>
              <a:rPr lang="pl-PL" dirty="0" smtClean="0"/>
              <a:t>list of </a:t>
            </a:r>
            <a:r>
              <a:rPr lang="pl-PL" dirty="0" err="1" smtClean="0"/>
              <a:t>editors</a:t>
            </a:r>
            <a:r>
              <a:rPr lang="pl-PL" dirty="0" smtClean="0"/>
              <a:t> to register</a:t>
            </a:r>
          </a:p>
          <a:p>
            <a:pPr lvl="1"/>
            <a:r>
              <a:rPr lang="pl-PL" dirty="0" smtClean="0"/>
              <a:t>list of </a:t>
            </a:r>
            <a:r>
              <a:rPr lang="pl-PL" dirty="0" err="1" smtClean="0"/>
              <a:t>referenced</a:t>
            </a:r>
            <a:r>
              <a:rPr lang="pl-PL" dirty="0" smtClean="0"/>
              <a:t> </a:t>
            </a:r>
            <a:r>
              <a:rPr lang="pl-PL" dirty="0" err="1" smtClean="0"/>
              <a:t>javascripts</a:t>
            </a:r>
            <a:endParaRPr lang="pl-PL" dirty="0" smtClean="0"/>
          </a:p>
          <a:p>
            <a:pPr lvl="1"/>
            <a:r>
              <a:rPr lang="pl-PL" dirty="0" smtClean="0"/>
              <a:t>list of </a:t>
            </a:r>
            <a:r>
              <a:rPr lang="pl-PL" dirty="0" err="1" smtClean="0"/>
              <a:t>referenced</a:t>
            </a:r>
            <a:r>
              <a:rPr lang="pl-PL" dirty="0" smtClean="0"/>
              <a:t> </a:t>
            </a:r>
            <a:r>
              <a:rPr lang="pl-PL" dirty="0" err="1" smtClean="0"/>
              <a:t>styles</a:t>
            </a:r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</p:txBody>
      </p:sp>
      <p:sp>
        <p:nvSpPr>
          <p:cNvPr id="7" name="Symbol zastępczy zawartości 4"/>
          <p:cNvSpPr txBox="1">
            <a:spLocks/>
          </p:cNvSpPr>
          <p:nvPr/>
        </p:nvSpPr>
        <p:spPr>
          <a:xfrm>
            <a:off x="867228" y="3667981"/>
            <a:ext cx="10486572" cy="132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2250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LucidaGrande" charset="0"/>
              <a:buChar char="_"/>
              <a:tabLst/>
              <a:defRPr lang="de-DE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1088" indent="-1666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5800" indent="-127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1" name="Obraz 10" descr="Wycinek ekranu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338" y="1853745"/>
            <a:ext cx="4416055" cy="328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5353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Custom</a:t>
            </a:r>
            <a:r>
              <a:rPr lang="pl-PL" dirty="0" smtClean="0"/>
              <a:t> </a:t>
            </a:r>
            <a:r>
              <a:rPr lang="en-US" dirty="0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72829"/>
          </a:xfrm>
        </p:spPr>
        <p:txBody>
          <a:bodyPr>
            <a:normAutofit/>
          </a:bodyPr>
          <a:lstStyle/>
          <a:p>
            <a:r>
              <a:rPr lang="pl-PL" dirty="0" err="1" smtClean="0"/>
              <a:t>gridEditor</a:t>
            </a:r>
            <a:r>
              <a:rPr lang="pl-PL" dirty="0" smtClean="0"/>
              <a:t> </a:t>
            </a:r>
            <a:r>
              <a:rPr lang="pl-PL" dirty="0" err="1" smtClean="0"/>
              <a:t>definition</a:t>
            </a:r>
            <a:endParaRPr lang="pl-PL" dirty="0" smtClean="0"/>
          </a:p>
          <a:p>
            <a:pPr lvl="1"/>
            <a:r>
              <a:rPr lang="pl-PL" dirty="0" smtClean="0"/>
              <a:t>BackOffice display </a:t>
            </a:r>
            <a:r>
              <a:rPr lang="pl-PL" dirty="0" err="1" smtClean="0"/>
              <a:t>name</a:t>
            </a:r>
            <a:endParaRPr lang="pl-PL" dirty="0" smtClean="0"/>
          </a:p>
          <a:p>
            <a:pPr lvl="1"/>
            <a:r>
              <a:rPr lang="pl-PL" dirty="0" err="1" smtClean="0"/>
              <a:t>Internal</a:t>
            </a:r>
            <a:r>
              <a:rPr lang="pl-PL" dirty="0" smtClean="0"/>
              <a:t> alias</a:t>
            </a:r>
          </a:p>
          <a:p>
            <a:pPr lvl="1"/>
            <a:r>
              <a:rPr lang="pl-PL" dirty="0" smtClean="0"/>
              <a:t>BackOffice </a:t>
            </a:r>
            <a:r>
              <a:rPr lang="pl-PL" dirty="0" err="1" smtClean="0"/>
              <a:t>icon</a:t>
            </a:r>
            <a:endParaRPr lang="pl-PL" dirty="0" smtClean="0"/>
          </a:p>
          <a:p>
            <a:pPr lvl="1"/>
            <a:r>
              <a:rPr lang="pl-PL" dirty="0" smtClean="0"/>
              <a:t>BackOffice </a:t>
            </a:r>
            <a:r>
              <a:rPr lang="pl-PL" dirty="0" err="1" smtClean="0"/>
              <a:t>View</a:t>
            </a:r>
            <a:endParaRPr lang="pl-PL" dirty="0" smtClean="0"/>
          </a:p>
          <a:p>
            <a:pPr lvl="1"/>
            <a:r>
              <a:rPr lang="pl-PL" dirty="0" err="1" smtClean="0"/>
              <a:t>EndUser</a:t>
            </a:r>
            <a:r>
              <a:rPr lang="pl-PL" dirty="0" smtClean="0"/>
              <a:t> </a:t>
            </a:r>
            <a:r>
              <a:rPr lang="pl-PL" dirty="0" err="1" smtClean="0"/>
              <a:t>View</a:t>
            </a:r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</p:txBody>
      </p:sp>
      <p:sp>
        <p:nvSpPr>
          <p:cNvPr id="7" name="Symbol zastępczy zawartości 4"/>
          <p:cNvSpPr txBox="1">
            <a:spLocks/>
          </p:cNvSpPr>
          <p:nvPr/>
        </p:nvSpPr>
        <p:spPr>
          <a:xfrm>
            <a:off x="867228" y="3667981"/>
            <a:ext cx="10486572" cy="132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2250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LucidaGrande" charset="0"/>
              <a:buChar char="_"/>
              <a:tabLst/>
              <a:defRPr lang="de-DE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1088" indent="-1666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5800" indent="-127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Obraz 2" descr="Wycinek ekranu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6" t="-896" r="62602" b="896"/>
          <a:stretch/>
        </p:blipFill>
        <p:spPr>
          <a:xfrm>
            <a:off x="5582318" y="2157166"/>
            <a:ext cx="5742454" cy="283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661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Custom</a:t>
            </a:r>
            <a:r>
              <a:rPr lang="pl-PL" dirty="0" smtClean="0"/>
              <a:t> </a:t>
            </a:r>
            <a:r>
              <a:rPr lang="en-US" dirty="0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72829"/>
          </a:xfrm>
        </p:spPr>
        <p:txBody>
          <a:bodyPr>
            <a:normAutofit/>
          </a:bodyPr>
          <a:lstStyle/>
          <a:p>
            <a:r>
              <a:rPr lang="pl-PL" dirty="0" err="1" smtClean="0"/>
              <a:t>Create</a:t>
            </a:r>
            <a:r>
              <a:rPr lang="pl-PL" dirty="0" smtClean="0"/>
              <a:t> a folder in </a:t>
            </a:r>
            <a:r>
              <a:rPr lang="pl-PL" dirty="0" err="1" smtClean="0"/>
              <a:t>App_Plugins</a:t>
            </a:r>
            <a:endParaRPr lang="pl-PL" dirty="0" smtClean="0"/>
          </a:p>
          <a:p>
            <a:r>
              <a:rPr lang="pl-PL" dirty="0" err="1" smtClean="0"/>
              <a:t>Make</a:t>
            </a:r>
            <a:r>
              <a:rPr lang="pl-PL" dirty="0" smtClean="0"/>
              <a:t> </a:t>
            </a:r>
            <a:r>
              <a:rPr lang="pl-PL" dirty="0" err="1" smtClean="0"/>
              <a:t>package.manifest</a:t>
            </a:r>
            <a:r>
              <a:rPr lang="pl-PL" dirty="0" smtClean="0"/>
              <a:t> file</a:t>
            </a:r>
          </a:p>
          <a:p>
            <a:r>
              <a:rPr lang="pl-PL" dirty="0" smtClean="0"/>
              <a:t>Restart </a:t>
            </a:r>
            <a:r>
              <a:rPr lang="pl-PL" dirty="0" err="1" smtClean="0"/>
              <a:t>application</a:t>
            </a:r>
            <a:r>
              <a:rPr lang="pl-PL" dirty="0" smtClean="0"/>
              <a:t> </a:t>
            </a:r>
            <a:r>
              <a:rPr lang="pl-PL" dirty="0" err="1" smtClean="0"/>
              <a:t>so</a:t>
            </a:r>
            <a:r>
              <a:rPr lang="pl-PL" dirty="0" smtClean="0"/>
              <a:t> the </a:t>
            </a:r>
            <a:r>
              <a:rPr lang="pl-PL" dirty="0" err="1" smtClean="0"/>
              <a:t>plugins</a:t>
            </a:r>
            <a:r>
              <a:rPr lang="pl-PL" dirty="0" smtClean="0"/>
              <a:t> </a:t>
            </a:r>
            <a:r>
              <a:rPr lang="pl-PL" dirty="0" err="1" smtClean="0"/>
              <a:t>get</a:t>
            </a:r>
            <a:r>
              <a:rPr lang="pl-PL" dirty="0" smtClean="0"/>
              <a:t> </a:t>
            </a:r>
            <a:r>
              <a:rPr lang="pl-PL" dirty="0" err="1" smtClean="0"/>
              <a:t>rediscovered</a:t>
            </a:r>
            <a:endParaRPr lang="pl-PL" dirty="0" smtClean="0"/>
          </a:p>
          <a:p>
            <a:r>
              <a:rPr lang="pl-PL" dirty="0" err="1" smtClean="0"/>
              <a:t>Enable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r>
              <a:rPr lang="pl-PL" dirty="0" smtClean="0"/>
              <a:t> on </a:t>
            </a:r>
            <a:r>
              <a:rPr lang="pl-PL" dirty="0" err="1" smtClean="0"/>
              <a:t>elements</a:t>
            </a:r>
            <a:r>
              <a:rPr lang="pl-PL" dirty="0" smtClean="0"/>
              <a:t> of </a:t>
            </a:r>
            <a:r>
              <a:rPr lang="pl-PL" dirty="0" err="1" smtClean="0"/>
              <a:t>your</a:t>
            </a:r>
            <a:r>
              <a:rPr lang="pl-PL" dirty="0" smtClean="0"/>
              <a:t> choice</a:t>
            </a:r>
          </a:p>
          <a:p>
            <a:endParaRPr lang="pl-PL" dirty="0" smtClean="0"/>
          </a:p>
          <a:p>
            <a:endParaRPr lang="pl-PL" dirty="0" smtClean="0"/>
          </a:p>
        </p:txBody>
      </p:sp>
      <p:sp>
        <p:nvSpPr>
          <p:cNvPr id="7" name="Symbol zastępczy zawartości 4"/>
          <p:cNvSpPr txBox="1">
            <a:spLocks/>
          </p:cNvSpPr>
          <p:nvPr/>
        </p:nvSpPr>
        <p:spPr>
          <a:xfrm>
            <a:off x="867228" y="3667981"/>
            <a:ext cx="10486572" cy="132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2250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LucidaGrande" charset="0"/>
              <a:buChar char="_"/>
              <a:tabLst/>
              <a:defRPr lang="de-DE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1088" indent="-1666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5800" indent="-127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3381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Let’s</a:t>
            </a:r>
            <a:r>
              <a:rPr lang="pl-PL" dirty="0" smtClean="0"/>
              <a:t> do </a:t>
            </a:r>
            <a:r>
              <a:rPr lang="pl-PL" dirty="0" err="1" smtClean="0"/>
              <a:t>this</a:t>
            </a:r>
            <a:r>
              <a:rPr lang="pl-PL" dirty="0" smtClean="0"/>
              <a:t>!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294967295"/>
          </p:nvPr>
        </p:nvSpPr>
        <p:spPr>
          <a:xfrm rot="16200000">
            <a:off x="9448800" y="3043238"/>
            <a:ext cx="2743200" cy="365125"/>
          </a:xfrm>
        </p:spPr>
        <p:txBody>
          <a:bodyPr/>
          <a:lstStyle/>
          <a:p>
            <a:fld id="{4AECF9C1-6BC7-8D40-B082-AD89048ADE43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7" name="Symbol zastępczy zawartości 4"/>
          <p:cNvSpPr txBox="1">
            <a:spLocks/>
          </p:cNvSpPr>
          <p:nvPr/>
        </p:nvSpPr>
        <p:spPr>
          <a:xfrm>
            <a:off x="867228" y="3667981"/>
            <a:ext cx="10486572" cy="132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2250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LucidaGrande" charset="0"/>
              <a:buChar char="_"/>
              <a:tabLst/>
              <a:defRPr lang="de-DE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1088" indent="-1666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5800" indent="-127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7418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Custom</a:t>
            </a:r>
            <a:r>
              <a:rPr lang="pl-PL" dirty="0" smtClean="0"/>
              <a:t> </a:t>
            </a:r>
            <a:r>
              <a:rPr lang="en-US" dirty="0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72829"/>
          </a:xfrm>
        </p:spPr>
        <p:txBody>
          <a:bodyPr>
            <a:normAutofit/>
          </a:bodyPr>
          <a:lstStyle/>
          <a:p>
            <a:r>
              <a:rPr lang="en-US" dirty="0" smtClean="0"/>
              <a:t>Renderer limitations/problems</a:t>
            </a:r>
          </a:p>
          <a:p>
            <a:pPr lvl="1"/>
            <a:r>
              <a:rPr lang="en-US" dirty="0" smtClean="0"/>
              <a:t>Needs to inherit from </a:t>
            </a:r>
            <a:r>
              <a:rPr lang="en-US" dirty="0" err="1" smtClean="0"/>
              <a:t>Umbraco.Web.Mvc.UmbracoViewPage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rgbClr val="FF0000"/>
                </a:solidFill>
              </a:rPr>
              <a:t>dynamic</a:t>
            </a:r>
            <a:r>
              <a:rPr lang="en-US" dirty="0" smtClean="0"/>
              <a:t>&gt;</a:t>
            </a:r>
          </a:p>
          <a:p>
            <a:pPr lvl="1"/>
            <a:r>
              <a:rPr lang="en-US" dirty="0" smtClean="0"/>
              <a:t>No good place to store it except for the plugin’s directory</a:t>
            </a:r>
          </a:p>
          <a:p>
            <a:pPr lvl="1"/>
            <a:r>
              <a:rPr lang="en-US" dirty="0" smtClean="0"/>
              <a:t>Cannot use partials (because of the dynamic type)</a:t>
            </a:r>
          </a:p>
          <a:p>
            <a:r>
              <a:rPr lang="en-US" dirty="0" smtClean="0"/>
              <a:t>But there’s some hope!</a:t>
            </a:r>
          </a:p>
          <a:p>
            <a:pPr lvl="1"/>
            <a:r>
              <a:rPr lang="en-US" dirty="0" smtClean="0"/>
              <a:t>We can still get around this problem by using helpers and strongly-typed models</a:t>
            </a:r>
          </a:p>
          <a:p>
            <a:pPr lvl="1"/>
            <a:r>
              <a:rPr lang="en-US" dirty="0" smtClean="0"/>
              <a:t>We need to do it manually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7" name="Symbol zastępczy zawartości 4"/>
          <p:cNvSpPr txBox="1">
            <a:spLocks/>
          </p:cNvSpPr>
          <p:nvPr/>
        </p:nvSpPr>
        <p:spPr>
          <a:xfrm>
            <a:off x="867228" y="3667981"/>
            <a:ext cx="10486572" cy="132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2250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LucidaGrande" charset="0"/>
              <a:buChar char="_"/>
              <a:tabLst/>
              <a:defRPr lang="de-DE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1088" indent="-1666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5800" indent="-127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13" b="10130"/>
          <a:stretch/>
        </p:blipFill>
        <p:spPr>
          <a:xfrm>
            <a:off x="6215109" y="4687409"/>
            <a:ext cx="2848252" cy="224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6868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3" name="Text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 smtClean="0"/>
              <a:t>Grid</a:t>
            </a:r>
            <a:r>
              <a:rPr lang="pl-PL" dirty="0" smtClean="0"/>
              <a:t>?</a:t>
            </a:r>
          </a:p>
          <a:p>
            <a:r>
              <a:rPr lang="pl-PL" dirty="0" err="1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r>
              <a:rPr lang="pl-PL" dirty="0" smtClean="0"/>
              <a:t>?</a:t>
            </a:r>
          </a:p>
          <a:p>
            <a:r>
              <a:rPr lang="pl-PL" dirty="0" err="1" smtClean="0"/>
              <a:t>Custom</a:t>
            </a:r>
            <a:r>
              <a:rPr lang="pl-PL" dirty="0" smtClean="0"/>
              <a:t> </a:t>
            </a:r>
            <a:r>
              <a:rPr lang="pl-PL" dirty="0" err="1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r>
              <a:rPr lang="pl-PL" dirty="0" smtClean="0"/>
              <a:t>?</a:t>
            </a:r>
          </a:p>
          <a:p>
            <a:r>
              <a:rPr lang="pl-PL" dirty="0" smtClean="0"/>
              <a:t>But </a:t>
            </a:r>
            <a:r>
              <a:rPr lang="pl-PL" dirty="0" err="1" smtClean="0"/>
              <a:t>why</a:t>
            </a:r>
            <a:r>
              <a:rPr lang="pl-PL" dirty="0" smtClean="0"/>
              <a:t>…</a:t>
            </a:r>
          </a:p>
          <a:p>
            <a:r>
              <a:rPr lang="pl-PL" dirty="0" err="1" smtClean="0"/>
              <a:t>Github</a:t>
            </a:r>
            <a:r>
              <a:rPr lang="pl-PL" dirty="0" smtClean="0"/>
              <a:t> link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030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Custom</a:t>
            </a:r>
            <a:r>
              <a:rPr lang="pl-PL" dirty="0" smtClean="0"/>
              <a:t> </a:t>
            </a:r>
            <a:r>
              <a:rPr lang="en-US" dirty="0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72829"/>
          </a:xfrm>
        </p:spPr>
        <p:txBody>
          <a:bodyPr>
            <a:normAutofit/>
          </a:bodyPr>
          <a:lstStyle/>
          <a:p>
            <a:r>
              <a:rPr lang="pl-PL" dirty="0" err="1" smtClean="0"/>
              <a:t>View’s</a:t>
            </a:r>
            <a:r>
              <a:rPr lang="pl-PL" dirty="0" smtClean="0"/>
              <a:t> pros</a:t>
            </a:r>
          </a:p>
          <a:p>
            <a:pPr lvl="1"/>
            <a:r>
              <a:rPr lang="pl-PL" dirty="0" err="1" smtClean="0"/>
              <a:t>It’s</a:t>
            </a:r>
            <a:r>
              <a:rPr lang="pl-PL" dirty="0" smtClean="0"/>
              <a:t> </a:t>
            </a:r>
            <a:r>
              <a:rPr lang="pl-PL" dirty="0" err="1" smtClean="0"/>
              <a:t>an</a:t>
            </a:r>
            <a:r>
              <a:rPr lang="pl-PL" dirty="0" smtClean="0"/>
              <a:t> </a:t>
            </a:r>
            <a:r>
              <a:rPr lang="pl-PL" dirty="0" err="1" smtClean="0"/>
              <a:t>angular</a:t>
            </a:r>
            <a:r>
              <a:rPr lang="pl-PL" dirty="0" smtClean="0"/>
              <a:t> </a:t>
            </a:r>
            <a:r>
              <a:rPr lang="pl-PL" dirty="0" err="1" smtClean="0"/>
              <a:t>page</a:t>
            </a:r>
            <a:endParaRPr lang="pl-PL" dirty="0"/>
          </a:p>
          <a:p>
            <a:pPr lvl="1"/>
            <a:r>
              <a:rPr lang="pl-PL" dirty="0" smtClean="0"/>
              <a:t>We </a:t>
            </a:r>
            <a:r>
              <a:rPr lang="pl-PL" dirty="0" err="1" smtClean="0"/>
              <a:t>have</a:t>
            </a:r>
            <a:r>
              <a:rPr lang="pl-PL" dirty="0" smtClean="0"/>
              <a:t> </a:t>
            </a:r>
            <a:r>
              <a:rPr lang="pl-PL" dirty="0" err="1" smtClean="0"/>
              <a:t>access</a:t>
            </a:r>
            <a:r>
              <a:rPr lang="pl-PL" dirty="0" smtClean="0"/>
              <a:t> to </a:t>
            </a:r>
            <a:r>
              <a:rPr lang="pl-PL" dirty="0" err="1" smtClean="0"/>
              <a:t>Bootstrap</a:t>
            </a:r>
            <a:endParaRPr lang="pl-PL" dirty="0" smtClean="0"/>
          </a:p>
          <a:p>
            <a:r>
              <a:rPr lang="pl-PL" dirty="0" err="1" smtClean="0"/>
              <a:t>View’s</a:t>
            </a:r>
            <a:r>
              <a:rPr lang="pl-PL" dirty="0" smtClean="0"/>
              <a:t> </a:t>
            </a:r>
            <a:r>
              <a:rPr lang="pl-PL" dirty="0" err="1" smtClean="0"/>
              <a:t>cons</a:t>
            </a:r>
            <a:endParaRPr lang="pl-PL" dirty="0" smtClean="0"/>
          </a:p>
          <a:p>
            <a:pPr lvl="1"/>
            <a:r>
              <a:rPr lang="pl-PL" dirty="0" err="1" smtClean="0"/>
              <a:t>It’s</a:t>
            </a:r>
            <a:r>
              <a:rPr lang="pl-PL" dirty="0" smtClean="0"/>
              <a:t> </a:t>
            </a:r>
            <a:r>
              <a:rPr lang="pl-PL" dirty="0" err="1" smtClean="0"/>
              <a:t>angular</a:t>
            </a:r>
            <a:r>
              <a:rPr lang="pl-PL" dirty="0" smtClean="0"/>
              <a:t> 1.1.5</a:t>
            </a:r>
          </a:p>
          <a:p>
            <a:pPr lvl="1"/>
            <a:r>
              <a:rPr lang="pl-PL" dirty="0" err="1" smtClean="0"/>
              <a:t>It’s</a:t>
            </a:r>
            <a:r>
              <a:rPr lang="pl-PL" dirty="0" smtClean="0"/>
              <a:t> </a:t>
            </a:r>
            <a:r>
              <a:rPr lang="pl-PL" dirty="0" err="1" smtClean="0"/>
              <a:t>Bootstrap</a:t>
            </a:r>
            <a:r>
              <a:rPr lang="pl-PL" dirty="0" smtClean="0"/>
              <a:t> 2.3.1</a:t>
            </a:r>
            <a:endParaRPr lang="en-US" dirty="0" smtClean="0"/>
          </a:p>
        </p:txBody>
      </p:sp>
      <p:sp>
        <p:nvSpPr>
          <p:cNvPr id="7" name="Symbol zastępczy zawartości 4"/>
          <p:cNvSpPr txBox="1">
            <a:spLocks/>
          </p:cNvSpPr>
          <p:nvPr/>
        </p:nvSpPr>
        <p:spPr>
          <a:xfrm>
            <a:off x="867228" y="3667981"/>
            <a:ext cx="10486572" cy="132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2250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LucidaGrande" charset="0"/>
              <a:buChar char="_"/>
              <a:tabLst/>
              <a:defRPr lang="de-DE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1088" indent="-1666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5800" indent="-127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1273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Let’s</a:t>
            </a:r>
            <a:r>
              <a:rPr lang="pl-PL" dirty="0" smtClean="0"/>
              <a:t> do </a:t>
            </a:r>
            <a:r>
              <a:rPr lang="pl-PL" dirty="0" err="1" smtClean="0"/>
              <a:t>this</a:t>
            </a:r>
            <a:r>
              <a:rPr lang="pl-PL" dirty="0" smtClean="0"/>
              <a:t>!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294967295"/>
          </p:nvPr>
        </p:nvSpPr>
        <p:spPr>
          <a:xfrm rot="16200000">
            <a:off x="9448800" y="3043238"/>
            <a:ext cx="2743200" cy="365125"/>
          </a:xfrm>
        </p:spPr>
        <p:txBody>
          <a:bodyPr/>
          <a:lstStyle/>
          <a:p>
            <a:fld id="{4AECF9C1-6BC7-8D40-B082-AD89048ADE43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7" name="Symbol zastępczy zawartości 4"/>
          <p:cNvSpPr txBox="1">
            <a:spLocks/>
          </p:cNvSpPr>
          <p:nvPr/>
        </p:nvSpPr>
        <p:spPr>
          <a:xfrm>
            <a:off x="867228" y="3667981"/>
            <a:ext cx="10486572" cy="132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2250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LucidaGrande" charset="0"/>
              <a:buChar char="_"/>
              <a:tabLst/>
              <a:defRPr lang="de-DE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1088" indent="-1666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5800" indent="-127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0138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Custom</a:t>
            </a:r>
            <a:r>
              <a:rPr lang="pl-PL" dirty="0" smtClean="0"/>
              <a:t> </a:t>
            </a:r>
            <a:r>
              <a:rPr lang="en-US" dirty="0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72829"/>
          </a:xfrm>
        </p:spPr>
        <p:txBody>
          <a:bodyPr>
            <a:normAutofit/>
          </a:bodyPr>
          <a:lstStyle/>
          <a:p>
            <a:r>
              <a:rPr lang="pl-PL" dirty="0" smtClean="0"/>
              <a:t>How to </a:t>
            </a:r>
            <a:r>
              <a:rPr lang="pl-PL" dirty="0" err="1" smtClean="0"/>
              <a:t>access</a:t>
            </a:r>
            <a:r>
              <a:rPr lang="pl-PL" dirty="0" smtClean="0"/>
              <a:t> data?</a:t>
            </a:r>
          </a:p>
          <a:p>
            <a:pPr lvl="1"/>
            <a:r>
              <a:rPr lang="pl-PL" dirty="0" smtClean="0"/>
              <a:t>$</a:t>
            </a:r>
            <a:r>
              <a:rPr lang="pl-PL" dirty="0" err="1" smtClean="0"/>
              <a:t>scope.control.value</a:t>
            </a:r>
            <a:r>
              <a:rPr lang="pl-PL" dirty="0" smtClean="0"/>
              <a:t> for </a:t>
            </a:r>
            <a:r>
              <a:rPr lang="pl-PL" dirty="0" err="1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pl-PL" dirty="0" smtClean="0"/>
          </a:p>
          <a:p>
            <a:pPr lvl="1"/>
            <a:r>
              <a:rPr lang="pl-PL" dirty="0" smtClean="0"/>
              <a:t>$</a:t>
            </a:r>
            <a:r>
              <a:rPr lang="pl-PL" dirty="0" err="1" smtClean="0"/>
              <a:t>scope.model.value</a:t>
            </a:r>
            <a:r>
              <a:rPr lang="pl-PL" dirty="0" smtClean="0"/>
              <a:t> for </a:t>
            </a:r>
            <a:r>
              <a:rPr lang="pl-PL" dirty="0" err="1" smtClean="0"/>
              <a:t>property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pl-PL" dirty="0" smtClean="0"/>
          </a:p>
          <a:p>
            <a:r>
              <a:rPr lang="pl-PL" dirty="0" smtClean="0"/>
              <a:t>Bear in </a:t>
            </a:r>
            <a:r>
              <a:rPr lang="pl-PL" dirty="0" err="1" smtClean="0"/>
              <a:t>mind</a:t>
            </a:r>
            <a:r>
              <a:rPr lang="pl-PL" dirty="0" smtClean="0"/>
              <a:t> .</a:t>
            </a:r>
            <a:r>
              <a:rPr lang="pl-PL" dirty="0" err="1" smtClean="0"/>
              <a:t>value</a:t>
            </a:r>
            <a:r>
              <a:rPr lang="pl-PL" dirty="0" smtClean="0"/>
              <a:t> </a:t>
            </a:r>
            <a:r>
              <a:rPr lang="pl-PL" dirty="0" err="1" smtClean="0"/>
              <a:t>might</a:t>
            </a:r>
            <a:r>
              <a:rPr lang="pl-PL" dirty="0" smtClean="0"/>
              <a:t> and </a:t>
            </a:r>
            <a:r>
              <a:rPr lang="pl-PL" dirty="0" err="1" smtClean="0"/>
              <a:t>will</a:t>
            </a:r>
            <a:r>
              <a:rPr lang="pl-PL" dirty="0" smtClean="0"/>
              <a:t> be </a:t>
            </a:r>
            <a:r>
              <a:rPr lang="pl-PL" dirty="0" err="1" smtClean="0"/>
              <a:t>null</a:t>
            </a:r>
            <a:r>
              <a:rPr lang="pl-PL" dirty="0" smtClean="0"/>
              <a:t> </a:t>
            </a:r>
            <a:r>
              <a:rPr lang="pl-PL" dirty="0" err="1" smtClean="0"/>
              <a:t>at</a:t>
            </a:r>
            <a:r>
              <a:rPr lang="pl-PL" dirty="0" smtClean="0"/>
              <a:t> the </a:t>
            </a:r>
            <a:r>
              <a:rPr lang="pl-PL" dirty="0" err="1" smtClean="0"/>
              <a:t>beginning</a:t>
            </a:r>
            <a:r>
              <a:rPr lang="pl-PL" dirty="0"/>
              <a:t>!</a:t>
            </a:r>
            <a:endParaRPr lang="en-US" dirty="0" smtClean="0"/>
          </a:p>
        </p:txBody>
      </p:sp>
      <p:sp>
        <p:nvSpPr>
          <p:cNvPr id="7" name="Symbol zastępczy zawartości 4"/>
          <p:cNvSpPr txBox="1">
            <a:spLocks/>
          </p:cNvSpPr>
          <p:nvPr/>
        </p:nvSpPr>
        <p:spPr>
          <a:xfrm>
            <a:off x="867228" y="3667981"/>
            <a:ext cx="10486572" cy="132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2250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LucidaGrande" charset="0"/>
              <a:buChar char="_"/>
              <a:tabLst/>
              <a:defRPr lang="de-DE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1088" indent="-1666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5800" indent="-127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1858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Custom</a:t>
            </a:r>
            <a:r>
              <a:rPr lang="pl-PL" dirty="0" smtClean="0"/>
              <a:t> </a:t>
            </a:r>
            <a:r>
              <a:rPr lang="en-US" dirty="0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72829"/>
          </a:xfrm>
        </p:spPr>
        <p:txBody>
          <a:bodyPr>
            <a:normAutofit/>
          </a:bodyPr>
          <a:lstStyle/>
          <a:p>
            <a:r>
              <a:rPr lang="en-US" dirty="0" smtClean="0"/>
              <a:t>What can we use?</a:t>
            </a:r>
          </a:p>
          <a:p>
            <a:pPr lvl="1"/>
            <a:r>
              <a:rPr lang="en-US" dirty="0" smtClean="0"/>
              <a:t>Umbraco provides you with </a:t>
            </a:r>
            <a:r>
              <a:rPr lang="en-US" dirty="0" err="1" smtClean="0"/>
              <a:t>UnderscoreJS</a:t>
            </a:r>
            <a:endParaRPr lang="en-US" dirty="0" smtClean="0"/>
          </a:p>
          <a:p>
            <a:pPr lvl="1"/>
            <a:r>
              <a:rPr lang="en-US" dirty="0" smtClean="0"/>
              <a:t>Don’t try to introduce </a:t>
            </a:r>
            <a:r>
              <a:rPr lang="en-US" dirty="0" err="1" smtClean="0"/>
              <a:t>Lodash</a:t>
            </a:r>
            <a:r>
              <a:rPr lang="en-US" dirty="0" smtClean="0"/>
              <a:t> in </a:t>
            </a:r>
            <a:r>
              <a:rPr lang="en-US" dirty="0" err="1" smtClean="0"/>
              <a:t>backoffice</a:t>
            </a:r>
            <a:r>
              <a:rPr lang="en-US" dirty="0" smtClean="0"/>
              <a:t>… it doesn’t turn out good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</a:p>
          <a:p>
            <a:r>
              <a:rPr lang="en-US" dirty="0" smtClean="0"/>
              <a:t>What else can we do?</a:t>
            </a:r>
          </a:p>
          <a:p>
            <a:pPr lvl="1"/>
            <a:r>
              <a:rPr lang="en-US" dirty="0" smtClean="0"/>
              <a:t>Well… it depends on our and our client’s imagination.</a:t>
            </a:r>
          </a:p>
          <a:p>
            <a:pPr lvl="1"/>
            <a:r>
              <a:rPr lang="en-US" dirty="0" smtClean="0"/>
              <a:t>An editor is a regular </a:t>
            </a:r>
            <a:r>
              <a:rPr lang="en-US" dirty="0" err="1" smtClean="0"/>
              <a:t>angular’s</a:t>
            </a:r>
            <a:r>
              <a:rPr lang="en-US" dirty="0" smtClean="0"/>
              <a:t> controller</a:t>
            </a:r>
          </a:p>
          <a:p>
            <a:pPr lvl="1"/>
            <a:r>
              <a:rPr lang="en-US" dirty="0" smtClean="0"/>
              <a:t>We can create modules, directives, constants etc.</a:t>
            </a:r>
          </a:p>
          <a:p>
            <a:pPr lvl="1"/>
            <a:r>
              <a:rPr lang="en-US" dirty="0" smtClean="0"/>
              <a:t>Why struggle with ECMAScript 5?</a:t>
            </a:r>
            <a:r>
              <a:rPr lang="pl-PL" dirty="0" smtClean="0"/>
              <a:t> </a:t>
            </a:r>
            <a:r>
              <a:rPr lang="pl-PL" dirty="0" err="1" smtClean="0"/>
              <a:t>Use</a:t>
            </a:r>
            <a:r>
              <a:rPr lang="pl-PL" dirty="0" smtClean="0"/>
              <a:t> </a:t>
            </a:r>
            <a:r>
              <a:rPr lang="pl-PL" dirty="0" err="1" smtClean="0"/>
              <a:t>WebPack</a:t>
            </a:r>
            <a:r>
              <a:rPr lang="pl-PL" dirty="0"/>
              <a:t>!</a:t>
            </a:r>
            <a:endParaRPr lang="en-US" dirty="0" smtClean="0"/>
          </a:p>
          <a:p>
            <a:endParaRPr lang="en-US" dirty="0" smtClean="0">
              <a:sym typeface="Wingdings" panose="05000000000000000000" pitchFamily="2" charset="2"/>
            </a:endParaRPr>
          </a:p>
        </p:txBody>
      </p:sp>
      <p:sp>
        <p:nvSpPr>
          <p:cNvPr id="7" name="Symbol zastępczy zawartości 4"/>
          <p:cNvSpPr txBox="1">
            <a:spLocks/>
          </p:cNvSpPr>
          <p:nvPr/>
        </p:nvSpPr>
        <p:spPr>
          <a:xfrm>
            <a:off x="867228" y="3667981"/>
            <a:ext cx="10486572" cy="132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2250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LucidaGrande" charset="0"/>
              <a:buChar char="_"/>
              <a:tabLst/>
              <a:defRPr lang="de-DE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1088" indent="-1666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5800" indent="-127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0062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ytuł 9"/>
          <p:cNvSpPr>
            <a:spLocks noGrp="1"/>
          </p:cNvSpPr>
          <p:nvPr>
            <p:ph type="title"/>
          </p:nvPr>
        </p:nvSpPr>
        <p:spPr>
          <a:xfrm>
            <a:off x="1764766" y="2674750"/>
            <a:ext cx="8200571" cy="1102099"/>
          </a:xfrm>
        </p:spPr>
        <p:txBody>
          <a:bodyPr/>
          <a:lstStyle/>
          <a:p>
            <a:pPr algn="ctr"/>
            <a:r>
              <a:rPr lang="pl-PL" dirty="0"/>
              <a:t>DEMO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294967295"/>
          </p:nvPr>
        </p:nvSpPr>
        <p:spPr>
          <a:xfrm rot="16200000">
            <a:off x="9448800" y="3043238"/>
            <a:ext cx="2743200" cy="365125"/>
          </a:xfrm>
        </p:spPr>
        <p:txBody>
          <a:bodyPr/>
          <a:lstStyle/>
          <a:p>
            <a:fld id="{4AECF9C1-6BC7-8D40-B082-AD89048ADE43}" type="slidenum">
              <a:rPr lang="de-DE" smtClean="0"/>
              <a:pPr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64999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Extending</a:t>
            </a:r>
            <a:r>
              <a:rPr lang="pl-PL" dirty="0"/>
              <a:t> </a:t>
            </a:r>
            <a:r>
              <a:rPr lang="pl-PL" dirty="0" err="1"/>
              <a:t>Rich</a:t>
            </a:r>
            <a:r>
              <a:rPr lang="pl-PL" dirty="0"/>
              <a:t> </a:t>
            </a:r>
            <a:r>
              <a:rPr lang="pl-PL" dirty="0" err="1"/>
              <a:t>Text</a:t>
            </a:r>
            <a:r>
              <a:rPr lang="pl-PL" dirty="0"/>
              <a:t> Editor in </a:t>
            </a:r>
            <a:r>
              <a:rPr lang="pl-PL" dirty="0" err="1"/>
              <a:t>Umbraco</a:t>
            </a:r>
            <a:r>
              <a:rPr lang="pl-PL" dirty="0"/>
              <a:t> CMS</a:t>
            </a:r>
            <a:endParaRPr lang="pl-PL" dirty="0"/>
          </a:p>
        </p:txBody>
      </p:sp>
      <p:sp>
        <p:nvSpPr>
          <p:cNvPr id="3" name="Text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TinyMCE</a:t>
            </a:r>
            <a:endParaRPr lang="de-DE" dirty="0"/>
          </a:p>
          <a:p>
            <a:endParaRPr lang="pl-PL" dirty="0"/>
          </a:p>
          <a:p>
            <a:r>
              <a:rPr lang="pl-PL" dirty="0" err="1"/>
              <a:t>TinyMCE</a:t>
            </a:r>
            <a:r>
              <a:rPr lang="pl-PL" dirty="0"/>
              <a:t> in </a:t>
            </a:r>
            <a:r>
              <a:rPr lang="pl-PL" dirty="0" err="1"/>
              <a:t>Umbraco</a:t>
            </a:r>
            <a:r>
              <a:rPr lang="pl-PL" dirty="0"/>
              <a:t> CMS</a:t>
            </a:r>
            <a:endParaRPr lang="de-DE" dirty="0"/>
          </a:p>
          <a:p>
            <a:endParaRPr lang="pl-PL" dirty="0"/>
          </a:p>
          <a:p>
            <a:r>
              <a:rPr lang="pl-PL" dirty="0" err="1"/>
              <a:t>Custom</a:t>
            </a:r>
            <a:r>
              <a:rPr lang="pl-PL" dirty="0"/>
              <a:t> </a:t>
            </a:r>
            <a:r>
              <a:rPr lang="pl-PL" dirty="0" err="1"/>
              <a:t>plugin</a:t>
            </a:r>
            <a:r>
              <a:rPr lang="pl-PL" dirty="0"/>
              <a:t> for RTE</a:t>
            </a:r>
          </a:p>
          <a:p>
            <a:endParaRPr lang="pl-PL" dirty="0"/>
          </a:p>
          <a:p>
            <a:r>
              <a:rPr lang="pl-PL" dirty="0"/>
              <a:t>Demo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0071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TinyMCE</a:t>
            </a:r>
            <a:endParaRPr lang="pl-PL" dirty="0"/>
          </a:p>
        </p:txBody>
      </p:sp>
      <p:pic>
        <p:nvPicPr>
          <p:cNvPr id="8" name="Symbol zastępczy zawartości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6938" y="1608188"/>
            <a:ext cx="6598123" cy="4686300"/>
          </a:xfrm>
          <a:prstGeom prst="rect">
            <a:avLst/>
          </a:prstGeom>
        </p:spPr>
      </p:pic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9" name="pole tekstowe 8"/>
          <p:cNvSpPr txBox="1"/>
          <p:nvPr/>
        </p:nvSpPr>
        <p:spPr>
          <a:xfrm>
            <a:off x="5031444" y="6334780"/>
            <a:ext cx="26035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i="1" dirty="0"/>
              <a:t>Source: https://www.tinymce.com/features/</a:t>
            </a:r>
          </a:p>
        </p:txBody>
      </p:sp>
    </p:spTree>
    <p:extLst>
      <p:ext uri="{BB962C8B-B14F-4D97-AF65-F5344CB8AC3E}">
        <p14:creationId xmlns:p14="http://schemas.microsoft.com/office/powerpoint/2010/main" val="3230866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TinyMCE</a:t>
            </a:r>
            <a:r>
              <a:rPr lang="pl-PL" dirty="0"/>
              <a:t> in </a:t>
            </a:r>
            <a:r>
              <a:rPr lang="pl-PL" dirty="0" err="1"/>
              <a:t>Umbraco</a:t>
            </a:r>
            <a:r>
              <a:rPr lang="pl-PL" dirty="0"/>
              <a:t> CMS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l-PL" dirty="0" err="1"/>
              <a:t>tinyMceConfig.config</a:t>
            </a:r>
            <a:r>
              <a:rPr lang="pl-PL" dirty="0"/>
              <a:t> file</a:t>
            </a:r>
          </a:p>
          <a:p>
            <a:pPr>
              <a:buFont typeface="Arial" panose="020B0604020202020204" pitchFamily="34" charset="0"/>
              <a:buChar char="•"/>
            </a:pPr>
            <a:endParaRPr lang="pl-PL" dirty="0"/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Be </a:t>
            </a:r>
            <a:r>
              <a:rPr lang="pl-PL" dirty="0" err="1"/>
              <a:t>aware</a:t>
            </a:r>
            <a:r>
              <a:rPr lang="pl-PL" dirty="0"/>
              <a:t> of </a:t>
            </a:r>
            <a:r>
              <a:rPr lang="pl-PL" i="1" dirty="0" err="1"/>
              <a:t>Umbraco.PropertyEditors.RTEController</a:t>
            </a:r>
            <a:r>
              <a:rPr lang="pl-PL" dirty="0"/>
              <a:t> </a:t>
            </a:r>
            <a:r>
              <a:rPr lang="pl-PL" dirty="0" err="1"/>
              <a:t>parsing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53881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TinyMCE</a:t>
            </a:r>
            <a:r>
              <a:rPr lang="pl-PL" dirty="0"/>
              <a:t> in </a:t>
            </a:r>
            <a:r>
              <a:rPr lang="pl-PL" dirty="0" err="1"/>
              <a:t>Umbraco</a:t>
            </a:r>
            <a:r>
              <a:rPr lang="pl-PL" dirty="0"/>
              <a:t> CMS – </a:t>
            </a:r>
            <a:r>
              <a:rPr lang="pl-PL" dirty="0" err="1"/>
              <a:t>Commands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939" y="3316330"/>
            <a:ext cx="9201150" cy="1704975"/>
          </a:xfrm>
          <a:prstGeom prst="rect">
            <a:avLst/>
          </a:prstGeom>
        </p:spPr>
      </p:pic>
      <p:sp>
        <p:nvSpPr>
          <p:cNvPr id="9" name="pole tekstowe 8"/>
          <p:cNvSpPr txBox="1"/>
          <p:nvPr/>
        </p:nvSpPr>
        <p:spPr>
          <a:xfrm>
            <a:off x="3786801" y="5200436"/>
            <a:ext cx="46474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i="1" dirty="0"/>
              <a:t>Source: https://our.umbraco.org/documentation/reference/config/tinymceconfig/</a:t>
            </a:r>
          </a:p>
        </p:txBody>
      </p:sp>
    </p:spTree>
    <p:extLst>
      <p:ext uri="{BB962C8B-B14F-4D97-AF65-F5344CB8AC3E}">
        <p14:creationId xmlns:p14="http://schemas.microsoft.com/office/powerpoint/2010/main" val="27248682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TinyMCE</a:t>
            </a:r>
            <a:r>
              <a:rPr lang="pl-PL" dirty="0"/>
              <a:t> in </a:t>
            </a:r>
            <a:r>
              <a:rPr lang="pl-PL" dirty="0" err="1"/>
              <a:t>Umbraco</a:t>
            </a:r>
            <a:r>
              <a:rPr lang="pl-PL" dirty="0"/>
              <a:t> CMS – </a:t>
            </a:r>
            <a:r>
              <a:rPr lang="pl-PL" dirty="0" err="1"/>
              <a:t>Plugins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112" y="2640055"/>
            <a:ext cx="5819775" cy="3057525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3786801" y="5858574"/>
            <a:ext cx="46474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i="1" dirty="0"/>
              <a:t>Source: https://our.umbraco.org/documentation/reference/config/tinymceconfig/</a:t>
            </a:r>
          </a:p>
        </p:txBody>
      </p:sp>
    </p:spTree>
    <p:extLst>
      <p:ext uri="{BB962C8B-B14F-4D97-AF65-F5344CB8AC3E}">
        <p14:creationId xmlns:p14="http://schemas.microsoft.com/office/powerpoint/2010/main" val="96000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Grid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294967295"/>
          </p:nvPr>
        </p:nvSpPr>
        <p:spPr>
          <a:xfrm>
            <a:off x="9448800" y="3043238"/>
            <a:ext cx="2743200" cy="365125"/>
          </a:xfrm>
        </p:spPr>
        <p:txBody>
          <a:bodyPr/>
          <a:lstStyle/>
          <a:p>
            <a:fld id="{4AECF9C1-6BC7-8D40-B082-AD89048ADE43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111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TinyMCE</a:t>
            </a:r>
            <a:r>
              <a:rPr lang="pl-PL" dirty="0"/>
              <a:t> in </a:t>
            </a:r>
            <a:r>
              <a:rPr lang="pl-PL" dirty="0" err="1"/>
              <a:t>Umbraco</a:t>
            </a:r>
            <a:r>
              <a:rPr lang="pl-PL" dirty="0"/>
              <a:t> CMS – </a:t>
            </a:r>
            <a:r>
              <a:rPr lang="pl-PL" dirty="0" err="1"/>
              <a:t>ValidElements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889" y="2411455"/>
            <a:ext cx="9239250" cy="3514725"/>
          </a:xfrm>
          <a:prstGeom prst="rect">
            <a:avLst/>
          </a:prstGeom>
        </p:spPr>
      </p:pic>
      <p:sp>
        <p:nvSpPr>
          <p:cNvPr id="7" name="pole tekstowe 6"/>
          <p:cNvSpPr txBox="1"/>
          <p:nvPr/>
        </p:nvSpPr>
        <p:spPr>
          <a:xfrm>
            <a:off x="3786801" y="6095985"/>
            <a:ext cx="46474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i="1" dirty="0"/>
              <a:t>Source: https://our.umbraco.org/documentation/reference/config/tinymceconfig/</a:t>
            </a:r>
          </a:p>
        </p:txBody>
      </p:sp>
    </p:spTree>
    <p:extLst>
      <p:ext uri="{BB962C8B-B14F-4D97-AF65-F5344CB8AC3E}">
        <p14:creationId xmlns:p14="http://schemas.microsoft.com/office/powerpoint/2010/main" val="734804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TinyMCE</a:t>
            </a:r>
            <a:r>
              <a:rPr lang="pl-PL" dirty="0"/>
              <a:t> in </a:t>
            </a:r>
            <a:r>
              <a:rPr lang="pl-PL" dirty="0" err="1"/>
              <a:t>Umbraco</a:t>
            </a:r>
            <a:r>
              <a:rPr lang="pl-PL" dirty="0"/>
              <a:t> CMS – </a:t>
            </a:r>
            <a:r>
              <a:rPr lang="pl-PL" dirty="0" err="1"/>
              <a:t>InvalidElements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</p:txBody>
      </p:sp>
      <p:sp>
        <p:nvSpPr>
          <p:cNvPr id="7" name="pole tekstowe 6"/>
          <p:cNvSpPr txBox="1"/>
          <p:nvPr/>
        </p:nvSpPr>
        <p:spPr>
          <a:xfrm>
            <a:off x="3786801" y="4670536"/>
            <a:ext cx="46474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i="1" dirty="0"/>
              <a:t>Source: https://our.umbraco.org/documentation/reference/config/tinymceconfig/</a:t>
            </a: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361" y="3940218"/>
            <a:ext cx="41052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511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TinyMCE</a:t>
            </a:r>
            <a:r>
              <a:rPr lang="pl-PL" dirty="0"/>
              <a:t> in </a:t>
            </a:r>
            <a:r>
              <a:rPr lang="pl-PL" dirty="0" err="1"/>
              <a:t>Umbraco</a:t>
            </a:r>
            <a:r>
              <a:rPr lang="pl-PL" dirty="0"/>
              <a:t> CMS – </a:t>
            </a:r>
            <a:r>
              <a:rPr lang="pl-PL" dirty="0" err="1"/>
              <a:t>customConfig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32</a:t>
            </a:fld>
            <a:endParaRPr lang="de-DE" dirty="0"/>
          </a:p>
        </p:txBody>
      </p:sp>
      <p:pic>
        <p:nvPicPr>
          <p:cNvPr id="2" name="Symbol zastępczy zawartości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19361" y="3149146"/>
            <a:ext cx="7153275" cy="1447800"/>
          </a:xfrm>
          <a:prstGeom prst="rect">
            <a:avLst/>
          </a:prstGeom>
        </p:spPr>
      </p:pic>
      <p:sp>
        <p:nvSpPr>
          <p:cNvPr id="7" name="pole tekstowe 6"/>
          <p:cNvSpPr txBox="1"/>
          <p:nvPr/>
        </p:nvSpPr>
        <p:spPr>
          <a:xfrm>
            <a:off x="3772285" y="4745631"/>
            <a:ext cx="46474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00" i="1" dirty="0"/>
              <a:t>Source: https://our.umbraco.org/documentation/reference/config/tinymceconfig/</a:t>
            </a:r>
          </a:p>
        </p:txBody>
      </p:sp>
    </p:spTree>
    <p:extLst>
      <p:ext uri="{BB962C8B-B14F-4D97-AF65-F5344CB8AC3E}">
        <p14:creationId xmlns:p14="http://schemas.microsoft.com/office/powerpoint/2010/main" val="34259301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TinyMCE</a:t>
            </a:r>
            <a:r>
              <a:rPr lang="pl-PL" dirty="0"/>
              <a:t> in </a:t>
            </a:r>
            <a:r>
              <a:rPr lang="pl-PL" dirty="0" err="1"/>
              <a:t>Umbraco</a:t>
            </a:r>
            <a:r>
              <a:rPr lang="pl-PL" dirty="0"/>
              <a:t> CMS – </a:t>
            </a:r>
            <a:r>
              <a:rPr lang="pl-PL" dirty="0" err="1"/>
              <a:t>Custom</a:t>
            </a:r>
            <a:r>
              <a:rPr lang="pl-PL" dirty="0"/>
              <a:t> </a:t>
            </a:r>
            <a:r>
              <a:rPr lang="pl-PL" dirty="0" err="1"/>
              <a:t>Plugin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l-PL" sz="2400" dirty="0" err="1"/>
              <a:t>Add</a:t>
            </a:r>
            <a:r>
              <a:rPr lang="pl-PL" sz="2400" dirty="0"/>
              <a:t> plugin.min.js \Umbraco\lib\tinymce\</a:t>
            </a:r>
            <a:r>
              <a:rPr lang="pl-PL" sz="2400" dirty="0" err="1"/>
              <a:t>plugins</a:t>
            </a:r>
            <a:r>
              <a:rPr lang="pl-PL" sz="2400" dirty="0"/>
              <a:t>\</a:t>
            </a:r>
            <a:r>
              <a:rPr lang="pl-PL" sz="2400" dirty="0" err="1"/>
              <a:t>pluginname</a:t>
            </a:r>
            <a:endParaRPr lang="pl-PL" sz="2400" dirty="0"/>
          </a:p>
          <a:p>
            <a:pPr>
              <a:buFont typeface="Arial" panose="020B0604020202020204" pitchFamily="34" charset="0"/>
              <a:buChar char="•"/>
            </a:pPr>
            <a:endParaRPr lang="pl-PL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l-PL" sz="2400" dirty="0"/>
              <a:t>Register </a:t>
            </a:r>
            <a:r>
              <a:rPr lang="pl-PL" sz="2400" dirty="0" err="1"/>
              <a:t>command</a:t>
            </a:r>
            <a:endParaRPr lang="pl-PL" sz="2400" dirty="0"/>
          </a:p>
          <a:p>
            <a:pPr>
              <a:buFont typeface="Arial" panose="020B0604020202020204" pitchFamily="34" charset="0"/>
              <a:buChar char="•"/>
            </a:pPr>
            <a:endParaRPr lang="pl-PL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l-PL" sz="2400" dirty="0"/>
              <a:t>Register </a:t>
            </a:r>
            <a:r>
              <a:rPr lang="pl-PL" sz="2400" dirty="0" err="1"/>
              <a:t>plugin</a:t>
            </a:r>
            <a:endParaRPr lang="pl-PL" sz="2400" dirty="0"/>
          </a:p>
          <a:p>
            <a:pPr>
              <a:buFont typeface="Arial" panose="020B0604020202020204" pitchFamily="34" charset="0"/>
              <a:buChar char="•"/>
            </a:pPr>
            <a:endParaRPr lang="pl-PL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l-PL" sz="2400" dirty="0" err="1"/>
              <a:t>Enable</a:t>
            </a:r>
            <a:r>
              <a:rPr lang="pl-PL" sz="2400" dirty="0"/>
              <a:t> </a:t>
            </a:r>
            <a:r>
              <a:rPr lang="pl-PL" sz="2400" dirty="0" err="1"/>
              <a:t>plugins</a:t>
            </a:r>
            <a:r>
              <a:rPr lang="pl-PL" sz="2400" dirty="0"/>
              <a:t> in </a:t>
            </a:r>
            <a:r>
              <a:rPr lang="pl-PL" sz="2400" dirty="0" err="1"/>
              <a:t>Umbraco</a:t>
            </a:r>
            <a:r>
              <a:rPr lang="pl-PL" sz="2400" dirty="0"/>
              <a:t> </a:t>
            </a:r>
            <a:r>
              <a:rPr lang="pl-PL" sz="2400" dirty="0" err="1"/>
              <a:t>Grid</a:t>
            </a:r>
            <a:r>
              <a:rPr lang="pl-PL" sz="2400" dirty="0"/>
              <a:t> </a:t>
            </a:r>
            <a:r>
              <a:rPr lang="pl-PL" sz="2400" dirty="0" err="1"/>
              <a:t>settings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2347168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TinyMCE</a:t>
            </a:r>
            <a:r>
              <a:rPr lang="pl-PL" dirty="0"/>
              <a:t> in </a:t>
            </a:r>
            <a:r>
              <a:rPr lang="pl-PL" dirty="0" err="1"/>
              <a:t>Umbraco</a:t>
            </a:r>
            <a:r>
              <a:rPr lang="pl-PL" dirty="0"/>
              <a:t> CMS – </a:t>
            </a:r>
            <a:r>
              <a:rPr lang="pl-PL" dirty="0" err="1"/>
              <a:t>Custom</a:t>
            </a:r>
            <a:r>
              <a:rPr lang="pl-PL" dirty="0"/>
              <a:t> </a:t>
            </a:r>
            <a:r>
              <a:rPr lang="pl-PL" dirty="0" err="1"/>
              <a:t>Plugin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l-PL" sz="2400" dirty="0" err="1"/>
              <a:t>tinymce</a:t>
            </a:r>
            <a:r>
              <a:rPr lang="pl-PL" sz="2400" dirty="0"/>
              <a:t> </a:t>
            </a:r>
            <a:r>
              <a:rPr lang="pl-PL" sz="2400" dirty="0" err="1"/>
              <a:t>core</a:t>
            </a:r>
            <a:r>
              <a:rPr lang="pl-PL" sz="2400" dirty="0"/>
              <a:t> </a:t>
            </a:r>
            <a:r>
              <a:rPr lang="pl-PL" sz="2400" dirty="0" err="1"/>
              <a:t>class</a:t>
            </a:r>
            <a:endParaRPr lang="pl-PL" sz="2400" dirty="0"/>
          </a:p>
          <a:p>
            <a:pPr>
              <a:buFont typeface="Arial" panose="020B0604020202020204" pitchFamily="34" charset="0"/>
              <a:buChar char="•"/>
            </a:pPr>
            <a:endParaRPr lang="pl-PL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l-PL" sz="2400" dirty="0" err="1"/>
              <a:t>create</a:t>
            </a:r>
            <a:r>
              <a:rPr lang="pl-PL" sz="2400" dirty="0"/>
              <a:t>() </a:t>
            </a:r>
            <a:r>
              <a:rPr lang="pl-PL" sz="2400" dirty="0" err="1"/>
              <a:t>method</a:t>
            </a:r>
            <a:endParaRPr lang="pl-PL" sz="2400" dirty="0"/>
          </a:p>
          <a:p>
            <a:pPr>
              <a:buFont typeface="Arial" panose="020B0604020202020204" pitchFamily="34" charset="0"/>
              <a:buChar char="•"/>
            </a:pPr>
            <a:endParaRPr lang="pl-PL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l-PL" sz="2400" dirty="0"/>
              <a:t>Editor </a:t>
            </a:r>
            <a:r>
              <a:rPr lang="pl-PL" sz="2400" dirty="0" err="1"/>
              <a:t>class</a:t>
            </a:r>
            <a:endParaRPr lang="pl-PL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l-PL" sz="2000" dirty="0"/>
              <a:t> dom – DOM </a:t>
            </a:r>
            <a:r>
              <a:rPr lang="pl-PL" sz="2000" dirty="0" err="1"/>
              <a:t>instance</a:t>
            </a:r>
            <a:r>
              <a:rPr lang="pl-PL" sz="2000" dirty="0"/>
              <a:t> for the </a:t>
            </a:r>
            <a:r>
              <a:rPr lang="pl-PL" sz="2000" dirty="0" err="1"/>
              <a:t>editor</a:t>
            </a:r>
            <a:endParaRPr lang="pl-PL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l-PL" sz="2000" dirty="0"/>
              <a:t> </a:t>
            </a:r>
            <a:r>
              <a:rPr lang="pl-PL" sz="2000" dirty="0" err="1"/>
              <a:t>selection</a:t>
            </a:r>
            <a:r>
              <a:rPr lang="pl-PL" sz="2000" dirty="0"/>
              <a:t> – </a:t>
            </a:r>
            <a:r>
              <a:rPr lang="pl-PL" sz="2000" dirty="0" err="1"/>
              <a:t>Selection</a:t>
            </a:r>
            <a:r>
              <a:rPr lang="pl-PL" sz="2000" dirty="0"/>
              <a:t> </a:t>
            </a:r>
            <a:r>
              <a:rPr lang="pl-PL" sz="2000" dirty="0" err="1"/>
              <a:t>instance</a:t>
            </a:r>
            <a:r>
              <a:rPr lang="pl-PL" sz="2000" dirty="0"/>
              <a:t> for the </a:t>
            </a:r>
            <a:r>
              <a:rPr lang="pl-PL" sz="2000" dirty="0" err="1"/>
              <a:t>editor</a:t>
            </a:r>
            <a:endParaRPr lang="pl-PL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l-PL" sz="2000" dirty="0"/>
              <a:t> </a:t>
            </a:r>
            <a:r>
              <a:rPr lang="pl-PL" sz="2000" dirty="0" err="1"/>
              <a:t>execCommand</a:t>
            </a:r>
            <a:r>
              <a:rPr lang="pl-PL" sz="2000" dirty="0"/>
              <a:t>()</a:t>
            </a:r>
          </a:p>
          <a:p>
            <a:pPr>
              <a:buFont typeface="Arial" panose="020B0604020202020204" pitchFamily="34" charset="0"/>
              <a:buChar char="•"/>
            </a:pPr>
            <a:endParaRPr lang="pl-PL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l-PL" sz="2400" dirty="0" err="1"/>
              <a:t>Selection</a:t>
            </a:r>
            <a:r>
              <a:rPr lang="pl-PL" sz="2400" dirty="0"/>
              <a:t> </a:t>
            </a:r>
            <a:r>
              <a:rPr lang="pl-PL" sz="2400" dirty="0" err="1"/>
              <a:t>class</a:t>
            </a:r>
            <a:endParaRPr lang="pl-PL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pl-PL" sz="2000" dirty="0" err="1"/>
              <a:t>getNode</a:t>
            </a:r>
            <a:r>
              <a:rPr lang="pl-PL" sz="2000" dirty="0"/>
              <a:t>()</a:t>
            </a:r>
          </a:p>
          <a:p>
            <a:pPr lvl="1"/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1004745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ytuł 9"/>
          <p:cNvSpPr>
            <a:spLocks noGrp="1"/>
          </p:cNvSpPr>
          <p:nvPr>
            <p:ph type="title"/>
          </p:nvPr>
        </p:nvSpPr>
        <p:spPr>
          <a:xfrm>
            <a:off x="1764766" y="2674750"/>
            <a:ext cx="8200571" cy="1102099"/>
          </a:xfrm>
        </p:spPr>
        <p:txBody>
          <a:bodyPr/>
          <a:lstStyle/>
          <a:p>
            <a:pPr algn="ctr"/>
            <a:r>
              <a:rPr lang="pl-PL" dirty="0"/>
              <a:t>DEMO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294967295"/>
          </p:nvPr>
        </p:nvSpPr>
        <p:spPr>
          <a:xfrm rot="16200000">
            <a:off x="9448800" y="3043238"/>
            <a:ext cx="2743200" cy="365125"/>
          </a:xfrm>
        </p:spPr>
        <p:txBody>
          <a:bodyPr/>
          <a:lstStyle/>
          <a:p>
            <a:fld id="{4AECF9C1-6BC7-8D40-B082-AD89048ADE43}" type="slidenum">
              <a:rPr lang="de-DE" smtClean="0"/>
              <a:pPr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0341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Sources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l-PL" sz="2000" i="1" dirty="0">
                <a:hlinkClick r:id="rId2"/>
              </a:rPr>
              <a:t>https://www.tinymce.com</a:t>
            </a:r>
            <a:endParaRPr lang="pl-PL" sz="2000" i="1" dirty="0"/>
          </a:p>
          <a:p>
            <a:pPr>
              <a:buFont typeface="Arial" panose="020B0604020202020204" pitchFamily="34" charset="0"/>
              <a:buChar char="•"/>
            </a:pPr>
            <a:endParaRPr lang="pl-PL" sz="2000" i="1" dirty="0"/>
          </a:p>
          <a:p>
            <a:pPr>
              <a:buFont typeface="Arial" panose="020B0604020202020204" pitchFamily="34" charset="0"/>
              <a:buChar char="•"/>
            </a:pPr>
            <a:r>
              <a:rPr lang="pl-PL" sz="2000" i="1" dirty="0">
                <a:hlinkClick r:id="rId3"/>
              </a:rPr>
              <a:t>https://our.umbraco.org/documentation/reference/config/tinymceconfig/</a:t>
            </a:r>
            <a:endParaRPr lang="pl-PL" sz="2000" i="1" dirty="0"/>
          </a:p>
          <a:p>
            <a:pPr>
              <a:buFont typeface="Arial" panose="020B0604020202020204" pitchFamily="34" charset="0"/>
              <a:buChar char="•"/>
            </a:pPr>
            <a:endParaRPr lang="pl-PL" sz="2000" i="1" dirty="0"/>
          </a:p>
          <a:p>
            <a:pPr>
              <a:buFont typeface="Arial" panose="020B0604020202020204" pitchFamily="34" charset="0"/>
              <a:buChar char="•"/>
            </a:pPr>
            <a:endParaRPr lang="pl-PL" sz="2000" i="1" dirty="0"/>
          </a:p>
          <a:p>
            <a:pPr>
              <a:buFont typeface="Arial" panose="020B0604020202020204" pitchFamily="34" charset="0"/>
              <a:buChar char="•"/>
            </a:pP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32457692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ytuł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Questions</a:t>
            </a:r>
            <a:r>
              <a:rPr lang="pl-PL" dirty="0"/>
              <a:t>?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3"/>
          </p:nvPr>
        </p:nvSpPr>
        <p:spPr>
          <a:xfrm>
            <a:off x="867228" y="3874576"/>
            <a:ext cx="5181600" cy="2637434"/>
          </a:xfrm>
        </p:spPr>
        <p:txBody>
          <a:bodyPr/>
          <a:lstStyle/>
          <a:p>
            <a:r>
              <a:rPr lang="en-US" dirty="0" err="1"/>
              <a:t>TinyMCE</a:t>
            </a:r>
            <a:endParaRPr lang="en-US" dirty="0"/>
          </a:p>
          <a:p>
            <a:r>
              <a:rPr lang="en-US" dirty="0" err="1"/>
              <a:t>TinyMCE</a:t>
            </a:r>
            <a:r>
              <a:rPr lang="en-US" dirty="0"/>
              <a:t> in Umbraco CMS</a:t>
            </a:r>
          </a:p>
          <a:p>
            <a:r>
              <a:rPr lang="en-US" dirty="0"/>
              <a:t>Custom plugin for RTE</a:t>
            </a:r>
          </a:p>
          <a:p>
            <a:r>
              <a:rPr lang="en-US" dirty="0"/>
              <a:t>Demo</a:t>
            </a:r>
          </a:p>
          <a:p>
            <a:endParaRPr lang="en-US" dirty="0"/>
          </a:p>
        </p:txBody>
      </p:sp>
      <p:sp>
        <p:nvSpPr>
          <p:cNvPr id="2" name="Symbol zastępczy zawartości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l-PL" dirty="0" err="1"/>
              <a:t>Grid</a:t>
            </a:r>
            <a:r>
              <a:rPr lang="pl-PL" dirty="0"/>
              <a:t>?</a:t>
            </a:r>
          </a:p>
          <a:p>
            <a:r>
              <a:rPr lang="pl-PL" dirty="0" err="1"/>
              <a:t>Grid</a:t>
            </a:r>
            <a:r>
              <a:rPr lang="pl-PL" dirty="0"/>
              <a:t> </a:t>
            </a:r>
            <a:r>
              <a:rPr lang="pl-PL" dirty="0" err="1"/>
              <a:t>Editors</a:t>
            </a:r>
            <a:r>
              <a:rPr lang="pl-PL" dirty="0"/>
              <a:t>?</a:t>
            </a:r>
          </a:p>
          <a:p>
            <a:r>
              <a:rPr lang="pl-PL" dirty="0" err="1"/>
              <a:t>Custom</a:t>
            </a:r>
            <a:r>
              <a:rPr lang="pl-PL" dirty="0"/>
              <a:t> </a:t>
            </a:r>
            <a:r>
              <a:rPr lang="pl-PL" dirty="0" err="1"/>
              <a:t>Grid</a:t>
            </a:r>
            <a:r>
              <a:rPr lang="pl-PL" dirty="0"/>
              <a:t> </a:t>
            </a:r>
            <a:r>
              <a:rPr lang="pl-PL" dirty="0" err="1"/>
              <a:t>Editors</a:t>
            </a:r>
            <a:r>
              <a:rPr lang="pl-PL" dirty="0"/>
              <a:t>?</a:t>
            </a:r>
          </a:p>
          <a:p>
            <a:r>
              <a:rPr lang="pl-PL" dirty="0"/>
              <a:t>But </a:t>
            </a:r>
            <a:r>
              <a:rPr lang="pl-PL" dirty="0" err="1"/>
              <a:t>why</a:t>
            </a:r>
            <a:r>
              <a:rPr lang="pl-PL" dirty="0"/>
              <a:t>…</a:t>
            </a:r>
          </a:p>
          <a:p>
            <a:r>
              <a:rPr lang="pl-PL" dirty="0" err="1"/>
              <a:t>Github</a:t>
            </a:r>
            <a:r>
              <a:rPr lang="pl-PL" dirty="0"/>
              <a:t> link</a:t>
            </a:r>
            <a:endParaRPr lang="de-DE" dirty="0"/>
          </a:p>
          <a:p>
            <a:endParaRPr lang="en-US" dirty="0"/>
          </a:p>
        </p:txBody>
      </p:sp>
      <p:pic>
        <p:nvPicPr>
          <p:cNvPr id="5" name="Bild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28" y="1825625"/>
            <a:ext cx="1897107" cy="1897107"/>
          </a:xfrm>
          <a:prstGeom prst="rect">
            <a:avLst/>
          </a:prstGeom>
        </p:spPr>
      </p:pic>
      <p:sp>
        <p:nvSpPr>
          <p:cNvPr id="6" name="Textplatzhalter 2"/>
          <p:cNvSpPr txBox="1">
            <a:spLocks/>
          </p:cNvSpPr>
          <p:nvPr/>
        </p:nvSpPr>
        <p:spPr>
          <a:xfrm>
            <a:off x="2494625" y="1825625"/>
            <a:ext cx="8830147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LucidaGrande" charset="0"/>
              <a:buChar char="_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170" name="Picture 2" descr="Preview of your QR C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272" y="4416510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8036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ytuł 9"/>
          <p:cNvSpPr>
            <a:spLocks noGrp="1"/>
          </p:cNvSpPr>
          <p:nvPr>
            <p:ph type="title"/>
          </p:nvPr>
        </p:nvSpPr>
        <p:spPr>
          <a:xfrm>
            <a:off x="1764766" y="2674750"/>
            <a:ext cx="8200571" cy="1102099"/>
          </a:xfrm>
        </p:spPr>
        <p:txBody>
          <a:bodyPr/>
          <a:lstStyle/>
          <a:p>
            <a:pPr algn="ctr"/>
            <a:r>
              <a:rPr lang="pl-PL" dirty="0" err="1"/>
              <a:t>Thank</a:t>
            </a:r>
            <a:r>
              <a:rPr lang="pl-PL" dirty="0"/>
              <a:t> </a:t>
            </a:r>
            <a:r>
              <a:rPr lang="pl-PL" dirty="0" err="1"/>
              <a:t>You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294967295"/>
          </p:nvPr>
        </p:nvSpPr>
        <p:spPr>
          <a:xfrm rot="16200000">
            <a:off x="9448800" y="3043238"/>
            <a:ext cx="2743200" cy="365125"/>
          </a:xfrm>
        </p:spPr>
        <p:txBody>
          <a:bodyPr/>
          <a:lstStyle/>
          <a:p>
            <a:fld id="{4AECF9C1-6BC7-8D40-B082-AD89048ADE43}" type="slidenum">
              <a:rPr lang="de-DE" smtClean="0"/>
              <a:pPr/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88535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Grid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4</a:t>
            </a:fld>
            <a:endParaRPr lang="de-DE"/>
          </a:p>
        </p:txBody>
      </p:sp>
      <p:pic>
        <p:nvPicPr>
          <p:cNvPr id="3" name="Symbol zastępczy zawartości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592" y="1825625"/>
            <a:ext cx="10239390" cy="465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826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property of some Data Type</a:t>
            </a:r>
          </a:p>
          <a:p>
            <a:pPr lvl="1"/>
            <a:r>
              <a:rPr lang="en-US" dirty="0" smtClean="0"/>
              <a:t>A property editor of type „Grid layout”</a:t>
            </a:r>
          </a:p>
          <a:p>
            <a:endParaRPr lang="en-US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171" y="2822585"/>
            <a:ext cx="6599657" cy="337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729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Grids can be customized in many ways…</a:t>
            </a:r>
          </a:p>
          <a:p>
            <a:pPr lvl="1"/>
            <a:r>
              <a:rPr lang="pl-PL" dirty="0" smtClean="0"/>
              <a:t>RTE </a:t>
            </a:r>
            <a:r>
              <a:rPr lang="pl-PL" dirty="0" err="1" smtClean="0"/>
              <a:t>customization</a:t>
            </a:r>
            <a:endParaRPr lang="pl-PL" dirty="0" smtClean="0"/>
          </a:p>
          <a:p>
            <a:pPr lvl="1"/>
            <a:r>
              <a:rPr lang="en-US" dirty="0" smtClean="0"/>
              <a:t>Layouts definition</a:t>
            </a:r>
          </a:p>
          <a:p>
            <a:pPr lvl="1"/>
            <a:r>
              <a:rPr lang="en-US" dirty="0" smtClean="0"/>
              <a:t>Rows definition</a:t>
            </a:r>
            <a:endParaRPr lang="pl-PL" dirty="0" smtClean="0"/>
          </a:p>
          <a:p>
            <a:pPr lvl="1"/>
            <a:r>
              <a:rPr lang="pl-PL" dirty="0" err="1" smtClean="0"/>
              <a:t>Cells</a:t>
            </a:r>
            <a:r>
              <a:rPr lang="pl-PL" dirty="0" smtClean="0"/>
              <a:t> </a:t>
            </a:r>
            <a:r>
              <a:rPr lang="pl-PL" dirty="0" err="1" smtClean="0"/>
              <a:t>customization</a:t>
            </a:r>
            <a:endParaRPr lang="en-US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292" y="2397168"/>
            <a:ext cx="402907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3324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294967295"/>
          </p:nvPr>
        </p:nvSpPr>
        <p:spPr>
          <a:xfrm>
            <a:off x="9448800" y="3043238"/>
            <a:ext cx="2743200" cy="365125"/>
          </a:xfrm>
        </p:spPr>
        <p:txBody>
          <a:bodyPr/>
          <a:lstStyle/>
          <a:p>
            <a:fld id="{4AECF9C1-6BC7-8D40-B082-AD89048ADE43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498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2315054"/>
          </a:xfrm>
        </p:spPr>
        <p:txBody>
          <a:bodyPr>
            <a:normAutofit/>
          </a:bodyPr>
          <a:lstStyle/>
          <a:p>
            <a:r>
              <a:rPr lang="pl-PL" dirty="0" smtClean="0"/>
              <a:t>But </a:t>
            </a:r>
            <a:r>
              <a:rPr lang="pl-PL" dirty="0" err="1" smtClean="0"/>
              <a:t>before</a:t>
            </a:r>
            <a:r>
              <a:rPr lang="pl-PL" dirty="0" smtClean="0"/>
              <a:t> </a:t>
            </a:r>
            <a:r>
              <a:rPr lang="pl-PL" dirty="0" err="1" smtClean="0"/>
              <a:t>it</a:t>
            </a:r>
            <a:r>
              <a:rPr lang="pl-PL" dirty="0" smtClean="0"/>
              <a:t>, </a:t>
            </a:r>
            <a:r>
              <a:rPr lang="pl-PL" dirty="0" err="1" smtClean="0"/>
              <a:t>let’s</a:t>
            </a:r>
            <a:r>
              <a:rPr lang="pl-PL" dirty="0" smtClean="0"/>
              <a:t> </a:t>
            </a:r>
            <a:r>
              <a:rPr lang="pl-PL" dirty="0" err="1" smtClean="0"/>
              <a:t>see</a:t>
            </a:r>
            <a:r>
              <a:rPr lang="pl-PL" dirty="0" smtClean="0"/>
              <a:t> </a:t>
            </a:r>
            <a:r>
              <a:rPr lang="pl-PL" dirty="0" err="1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configuration</a:t>
            </a:r>
            <a:r>
              <a:rPr lang="pl-PL" dirty="0" smtClean="0"/>
              <a:t> live…</a:t>
            </a:r>
          </a:p>
          <a:p>
            <a:endParaRPr lang="pl-PL" dirty="0"/>
          </a:p>
          <a:p>
            <a:pPr marL="0" indent="0" algn="ctr">
              <a:buNone/>
            </a:pPr>
            <a:r>
              <a:rPr lang="pl-PL" dirty="0" err="1" smtClean="0">
                <a:hlinkClick r:id="rId2"/>
              </a:rPr>
              <a:t>Backoffice</a:t>
            </a:r>
            <a:endParaRPr lang="en-US" dirty="0"/>
          </a:p>
        </p:txBody>
      </p:sp>
      <p:sp>
        <p:nvSpPr>
          <p:cNvPr id="7" name="Symbol zastępczy zawartości 4"/>
          <p:cNvSpPr txBox="1">
            <a:spLocks/>
          </p:cNvSpPr>
          <p:nvPr/>
        </p:nvSpPr>
        <p:spPr>
          <a:xfrm>
            <a:off x="867228" y="3667981"/>
            <a:ext cx="10486572" cy="132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2250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LucidaGrande" charset="0"/>
              <a:buChar char="_"/>
              <a:tabLst/>
              <a:defRPr lang="de-DE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1088" indent="-1666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5800" indent="-127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7398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307756"/>
          </a:xfrm>
        </p:spPr>
        <p:txBody>
          <a:bodyPr>
            <a:normAutofit/>
          </a:bodyPr>
          <a:lstStyle/>
          <a:p>
            <a:r>
              <a:rPr lang="pl-PL" dirty="0" err="1" smtClean="0"/>
              <a:t>Ready</a:t>
            </a:r>
            <a:r>
              <a:rPr lang="pl-PL" dirty="0" smtClean="0"/>
              <a:t> to </a:t>
            </a:r>
            <a:r>
              <a:rPr lang="pl-PL" dirty="0" err="1" smtClean="0"/>
              <a:t>use</a:t>
            </a:r>
            <a:r>
              <a:rPr lang="pl-PL" dirty="0" smtClean="0"/>
              <a:t> controls for </a:t>
            </a:r>
            <a:r>
              <a:rPr lang="pl-PL" dirty="0" err="1" smtClean="0"/>
              <a:t>editing</a:t>
            </a:r>
            <a:r>
              <a:rPr lang="pl-PL" dirty="0" smtClean="0"/>
              <a:t> data</a:t>
            </a:r>
            <a:endParaRPr lang="en-US" dirty="0"/>
          </a:p>
        </p:txBody>
      </p:sp>
      <p:sp>
        <p:nvSpPr>
          <p:cNvPr id="7" name="Symbol zastępczy zawartości 4"/>
          <p:cNvSpPr txBox="1">
            <a:spLocks/>
          </p:cNvSpPr>
          <p:nvPr/>
        </p:nvSpPr>
        <p:spPr>
          <a:xfrm>
            <a:off x="867228" y="3667981"/>
            <a:ext cx="10486572" cy="132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2250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LucidaGrande" charset="0"/>
              <a:buChar char="_"/>
              <a:tabLst/>
              <a:defRPr lang="de-DE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1088" indent="-1666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5800" indent="-127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556" y="2233989"/>
            <a:ext cx="5715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2113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Design">
  <a:themeElements>
    <a:clrScheme name="intive">
      <a:dk1>
        <a:srgbClr val="000000"/>
      </a:dk1>
      <a:lt1>
        <a:srgbClr val="FFFFFF"/>
      </a:lt1>
      <a:dk2>
        <a:srgbClr val="007AC9"/>
      </a:dk2>
      <a:lt2>
        <a:srgbClr val="E7E6E6"/>
      </a:lt2>
      <a:accent1>
        <a:srgbClr val="007AC9"/>
      </a:accent1>
      <a:accent2>
        <a:srgbClr val="7AB800"/>
      </a:accent2>
      <a:accent3>
        <a:srgbClr val="FFF032"/>
      </a:accent3>
      <a:accent4>
        <a:srgbClr val="522398"/>
      </a:accent4>
      <a:accent5>
        <a:srgbClr val="DC008C"/>
      </a:accent5>
      <a:accent6>
        <a:srgbClr val="000000"/>
      </a:accent6>
      <a:hlink>
        <a:srgbClr val="7AB800"/>
      </a:hlink>
      <a:folHlink>
        <a:srgbClr val="DC00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ive_master" id="{F0BF4655-F14B-424F-954B-00ABAF39C63B}" vid="{A0419EDE-1B11-C045-8378-1FBF452B0140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intive_master (1)</Template>
  <TotalTime>1229</TotalTime>
  <Words>819</Words>
  <Application>Microsoft Office PowerPoint</Application>
  <PresentationFormat>Panoramiczny</PresentationFormat>
  <Paragraphs>252</Paragraphs>
  <Slides>38</Slides>
  <Notes>18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38</vt:i4>
      </vt:variant>
    </vt:vector>
  </HeadingPairs>
  <TitlesOfParts>
    <vt:vector size="44" baseType="lpstr">
      <vt:lpstr>Arial</vt:lpstr>
      <vt:lpstr>Calibri</vt:lpstr>
      <vt:lpstr>DIN Pro Light</vt:lpstr>
      <vt:lpstr>LucidaGrande</vt:lpstr>
      <vt:lpstr>Wingdings</vt:lpstr>
      <vt:lpstr>Office-Design</vt:lpstr>
      <vt:lpstr>Extending Umbraco’s backoffice with custom editors</vt:lpstr>
      <vt:lpstr>Agenda</vt:lpstr>
      <vt:lpstr>Grid</vt:lpstr>
      <vt:lpstr>Grid</vt:lpstr>
      <vt:lpstr>Grid</vt:lpstr>
      <vt:lpstr>Grid</vt:lpstr>
      <vt:lpstr>Grid Editors</vt:lpstr>
      <vt:lpstr>Grid Editors</vt:lpstr>
      <vt:lpstr>Grid Editors</vt:lpstr>
      <vt:lpstr>Grid Editors</vt:lpstr>
      <vt:lpstr>Grid Editors</vt:lpstr>
      <vt:lpstr>Custom Grid Editors</vt:lpstr>
      <vt:lpstr>Custom Grid Editors</vt:lpstr>
      <vt:lpstr>Custom Grid Editors</vt:lpstr>
      <vt:lpstr>Custom Grid Editors</vt:lpstr>
      <vt:lpstr>Custom Grid Editors</vt:lpstr>
      <vt:lpstr>Custom Grid Editors</vt:lpstr>
      <vt:lpstr>Let’s do this!</vt:lpstr>
      <vt:lpstr>Custom Grid Editors</vt:lpstr>
      <vt:lpstr>Custom Grid Editors</vt:lpstr>
      <vt:lpstr>Let’s do this!</vt:lpstr>
      <vt:lpstr>Custom Grid Editors</vt:lpstr>
      <vt:lpstr>Custom Grid Editors</vt:lpstr>
      <vt:lpstr>DEMO</vt:lpstr>
      <vt:lpstr>Extending Rich Text Editor in Umbraco CMS</vt:lpstr>
      <vt:lpstr>TinyMCE</vt:lpstr>
      <vt:lpstr>TinyMCE in Umbraco CMS</vt:lpstr>
      <vt:lpstr>TinyMCE in Umbraco CMS – Commands</vt:lpstr>
      <vt:lpstr>TinyMCE in Umbraco CMS – Plugins</vt:lpstr>
      <vt:lpstr>TinyMCE in Umbraco CMS – ValidElements</vt:lpstr>
      <vt:lpstr>TinyMCE in Umbraco CMS – InvalidElements</vt:lpstr>
      <vt:lpstr>TinyMCE in Umbraco CMS – customConfig</vt:lpstr>
      <vt:lpstr>TinyMCE in Umbraco CMS – Custom Plugin</vt:lpstr>
      <vt:lpstr>TinyMCE in Umbraco CMS – Custom Plugin</vt:lpstr>
      <vt:lpstr>DEMO</vt:lpstr>
      <vt:lpstr>Sources</vt:lpstr>
      <vt:lpstr>Questions?</vt:lpstr>
      <vt:lpstr>Thank You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Extending Rich Text Editor in Umbraco CMS</dc:title>
  <dc:subject/>
  <dc:creator>Wojciech Szubryt</dc:creator>
  <cp:keywords/>
  <dc:description/>
  <cp:lastModifiedBy>Leszek Porebski</cp:lastModifiedBy>
  <cp:revision>44</cp:revision>
  <dcterms:created xsi:type="dcterms:W3CDTF">2017-02-21T18:22:19Z</dcterms:created>
  <dcterms:modified xsi:type="dcterms:W3CDTF">2017-05-26T14:43:27Z</dcterms:modified>
  <cp:category/>
</cp:coreProperties>
</file>